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media/image48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51" r:id="rId2"/>
    <p:sldMasterId id="2147483654" r:id="rId3"/>
    <p:sldMasterId id="2147483657" r:id="rId4"/>
    <p:sldMasterId id="2147483660" r:id="rId5"/>
    <p:sldMasterId id="2147483663" r:id="rId6"/>
    <p:sldMasterId id="2147483666" r:id="rId7"/>
  </p:sldMasterIdLst>
  <p:sldIdLst>
    <p:sldId id="276" r:id="rId8"/>
    <p:sldId id="275" r:id="rId9"/>
    <p:sldId id="270" r:id="rId10"/>
    <p:sldId id="298" r:id="rId11"/>
    <p:sldId id="260" r:id="rId12"/>
    <p:sldId id="261" r:id="rId13"/>
    <p:sldId id="278" r:id="rId14"/>
    <p:sldId id="273" r:id="rId15"/>
    <p:sldId id="294" r:id="rId16"/>
    <p:sldId id="293" r:id="rId17"/>
    <p:sldId id="291" r:id="rId18"/>
    <p:sldId id="292" r:id="rId19"/>
    <p:sldId id="266" r:id="rId20"/>
    <p:sldId id="296" r:id="rId21"/>
    <p:sldId id="297" r:id="rId22"/>
    <p:sldId id="269" r:id="rId23"/>
    <p:sldId id="277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64" autoAdjust="0"/>
    <p:restoredTop sz="94770"/>
  </p:normalViewPr>
  <p:slideViewPr>
    <p:cSldViewPr>
      <p:cViewPr varScale="1">
        <p:scale>
          <a:sx n="62" d="100"/>
          <a:sy n="62" d="100"/>
        </p:scale>
        <p:origin x="42" y="16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5819F6-175D-4DAA-B192-EAB855C7DFB1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4FBC392-DF1E-495C-A765-E0768A3098EA}">
      <dgm:prSet/>
      <dgm:spPr/>
      <dgm:t>
        <a:bodyPr/>
        <a:lstStyle/>
        <a:p>
          <a:r>
            <a:rPr lang="en-US"/>
            <a:t>Grow and support</a:t>
          </a:r>
        </a:p>
      </dgm:t>
    </dgm:pt>
    <dgm:pt modelId="{66213438-9ECC-4AC8-B8F2-020DDAB83B5C}" type="parTrans" cxnId="{8F6D7D05-B8D2-4B33-B574-2FB8B4C08C3B}">
      <dgm:prSet/>
      <dgm:spPr/>
      <dgm:t>
        <a:bodyPr/>
        <a:lstStyle/>
        <a:p>
          <a:endParaRPr lang="en-US"/>
        </a:p>
      </dgm:t>
    </dgm:pt>
    <dgm:pt modelId="{6CB5B02B-34DF-4AA9-8F72-C4E8BA1D7BD0}" type="sibTrans" cxnId="{8F6D7D05-B8D2-4B33-B574-2FB8B4C08C3B}">
      <dgm:prSet/>
      <dgm:spPr/>
      <dgm:t>
        <a:bodyPr/>
        <a:lstStyle/>
        <a:p>
          <a:endParaRPr lang="en-US"/>
        </a:p>
      </dgm:t>
    </dgm:pt>
    <dgm:pt modelId="{2C5963A7-50D3-479C-B936-52BB6959FFCA}">
      <dgm:prSet/>
      <dgm:spPr/>
      <dgm:t>
        <a:bodyPr/>
        <a:lstStyle/>
        <a:p>
          <a:r>
            <a:rPr lang="en-US"/>
            <a:t>Grow and support our local chapters with enhanced tools and resources.</a:t>
          </a:r>
        </a:p>
      </dgm:t>
    </dgm:pt>
    <dgm:pt modelId="{86632759-679C-4628-A9D8-86436DD629D0}" type="parTrans" cxnId="{D89E680F-187E-424B-8115-64CB9F1B1EBF}">
      <dgm:prSet/>
      <dgm:spPr/>
      <dgm:t>
        <a:bodyPr/>
        <a:lstStyle/>
        <a:p>
          <a:endParaRPr lang="en-US"/>
        </a:p>
      </dgm:t>
    </dgm:pt>
    <dgm:pt modelId="{34B748EE-E380-4E87-84D2-A0C5995F9A3C}" type="sibTrans" cxnId="{D89E680F-187E-424B-8115-64CB9F1B1EBF}">
      <dgm:prSet/>
      <dgm:spPr/>
      <dgm:t>
        <a:bodyPr/>
        <a:lstStyle/>
        <a:p>
          <a:endParaRPr lang="en-US"/>
        </a:p>
      </dgm:t>
    </dgm:pt>
    <dgm:pt modelId="{AAD135E1-F568-4CDA-BC7E-BCB33EBEAFEF}">
      <dgm:prSet/>
      <dgm:spPr/>
      <dgm:t>
        <a:bodyPr/>
        <a:lstStyle/>
        <a:p>
          <a:r>
            <a:rPr lang="en-US"/>
            <a:t>Expand</a:t>
          </a:r>
        </a:p>
      </dgm:t>
    </dgm:pt>
    <dgm:pt modelId="{2E33566D-5D35-4388-A35B-D7E69E489203}" type="parTrans" cxnId="{5F920574-8A9F-4140-82F8-AFF53D18657E}">
      <dgm:prSet/>
      <dgm:spPr/>
      <dgm:t>
        <a:bodyPr/>
        <a:lstStyle/>
        <a:p>
          <a:endParaRPr lang="en-US"/>
        </a:p>
      </dgm:t>
    </dgm:pt>
    <dgm:pt modelId="{00D62C42-A073-4B7A-B748-4258BD0C41CA}" type="sibTrans" cxnId="{5F920574-8A9F-4140-82F8-AFF53D18657E}">
      <dgm:prSet/>
      <dgm:spPr/>
      <dgm:t>
        <a:bodyPr/>
        <a:lstStyle/>
        <a:p>
          <a:endParaRPr lang="en-US"/>
        </a:p>
      </dgm:t>
    </dgm:pt>
    <dgm:pt modelId="{B0D43BE0-FE7E-4C3C-85B6-80763A5B3F53}">
      <dgm:prSet/>
      <dgm:spPr/>
      <dgm:t>
        <a:bodyPr/>
        <a:lstStyle/>
        <a:p>
          <a:r>
            <a:rPr lang="en-US"/>
            <a:t>Expand sponsor membership and drive greater member engagement.</a:t>
          </a:r>
        </a:p>
      </dgm:t>
    </dgm:pt>
    <dgm:pt modelId="{0FF44FCA-4BA1-4104-9878-A398DCBDF209}" type="parTrans" cxnId="{89942B0F-47B4-431A-8AF1-FE7174927610}">
      <dgm:prSet/>
      <dgm:spPr/>
      <dgm:t>
        <a:bodyPr/>
        <a:lstStyle/>
        <a:p>
          <a:endParaRPr lang="en-US"/>
        </a:p>
      </dgm:t>
    </dgm:pt>
    <dgm:pt modelId="{68BD6F34-51AE-4F0C-9ACB-F333AC5AA83E}" type="sibTrans" cxnId="{89942B0F-47B4-431A-8AF1-FE7174927610}">
      <dgm:prSet/>
      <dgm:spPr/>
      <dgm:t>
        <a:bodyPr/>
        <a:lstStyle/>
        <a:p>
          <a:endParaRPr lang="en-US"/>
        </a:p>
      </dgm:t>
    </dgm:pt>
    <dgm:pt modelId="{4C507FE9-87E8-423B-9505-6F00BCBF55CA}">
      <dgm:prSet/>
      <dgm:spPr/>
      <dgm:t>
        <a:bodyPr/>
        <a:lstStyle/>
        <a:p>
          <a:r>
            <a:rPr lang="en-US"/>
            <a:t>Position</a:t>
          </a:r>
        </a:p>
      </dgm:t>
    </dgm:pt>
    <dgm:pt modelId="{DE466240-5210-43E0-AA52-C2E2401EB6C9}" type="parTrans" cxnId="{462DDFF6-96F8-46A7-9ADF-8A41A73CF391}">
      <dgm:prSet/>
      <dgm:spPr/>
      <dgm:t>
        <a:bodyPr/>
        <a:lstStyle/>
        <a:p>
          <a:endParaRPr lang="en-US"/>
        </a:p>
      </dgm:t>
    </dgm:pt>
    <dgm:pt modelId="{159996D6-C85D-4985-8D2D-9E0BD0762148}" type="sibTrans" cxnId="{462DDFF6-96F8-46A7-9ADF-8A41A73CF391}">
      <dgm:prSet/>
      <dgm:spPr/>
      <dgm:t>
        <a:bodyPr/>
        <a:lstStyle/>
        <a:p>
          <a:endParaRPr lang="en-US"/>
        </a:p>
      </dgm:t>
    </dgm:pt>
    <dgm:pt modelId="{FE18A373-C3A9-4566-B239-96A1537E3B53}">
      <dgm:prSet/>
      <dgm:spPr/>
      <dgm:t>
        <a:bodyPr/>
        <a:lstStyle/>
        <a:p>
          <a:r>
            <a:rPr lang="en-US"/>
            <a:t>Position WIPN as a partner organization that advances equity and opportunity for women in the retirement industry.</a:t>
          </a:r>
        </a:p>
      </dgm:t>
    </dgm:pt>
    <dgm:pt modelId="{E3228D33-C4AE-40BD-83A4-BA4D9EED7EFA}" type="parTrans" cxnId="{7F6D7FE5-AE4F-4B5E-B6AD-CA1670C9E546}">
      <dgm:prSet/>
      <dgm:spPr/>
      <dgm:t>
        <a:bodyPr/>
        <a:lstStyle/>
        <a:p>
          <a:endParaRPr lang="en-US"/>
        </a:p>
      </dgm:t>
    </dgm:pt>
    <dgm:pt modelId="{81788001-ECE8-4437-9032-8E0F554D3FC8}" type="sibTrans" cxnId="{7F6D7FE5-AE4F-4B5E-B6AD-CA1670C9E546}">
      <dgm:prSet/>
      <dgm:spPr/>
      <dgm:t>
        <a:bodyPr/>
        <a:lstStyle/>
        <a:p>
          <a:endParaRPr lang="en-US"/>
        </a:p>
      </dgm:t>
    </dgm:pt>
    <dgm:pt modelId="{C52D9061-D03A-4DBC-9CBE-597B43171783}">
      <dgm:prSet/>
      <dgm:spPr/>
      <dgm:t>
        <a:bodyPr/>
        <a:lstStyle/>
        <a:p>
          <a:r>
            <a:rPr lang="en-US"/>
            <a:t>Develop</a:t>
          </a:r>
        </a:p>
      </dgm:t>
    </dgm:pt>
    <dgm:pt modelId="{F7799729-D9C4-4F00-BAB5-D2B762643BFD}" type="parTrans" cxnId="{23FB962D-08BC-4B76-8AFA-A3EDF20EB983}">
      <dgm:prSet/>
      <dgm:spPr/>
      <dgm:t>
        <a:bodyPr/>
        <a:lstStyle/>
        <a:p>
          <a:endParaRPr lang="en-US"/>
        </a:p>
      </dgm:t>
    </dgm:pt>
    <dgm:pt modelId="{A86481FC-DD30-48FD-B0D8-74FDDA9AF806}" type="sibTrans" cxnId="{23FB962D-08BC-4B76-8AFA-A3EDF20EB983}">
      <dgm:prSet/>
      <dgm:spPr/>
      <dgm:t>
        <a:bodyPr/>
        <a:lstStyle/>
        <a:p>
          <a:endParaRPr lang="en-US"/>
        </a:p>
      </dgm:t>
    </dgm:pt>
    <dgm:pt modelId="{9D976CF1-E9D8-42DC-A371-F09E9145DAE2}">
      <dgm:prSet/>
      <dgm:spPr/>
      <dgm:t>
        <a:bodyPr/>
        <a:lstStyle/>
        <a:p>
          <a:r>
            <a:rPr lang="en-US"/>
            <a:t>Develop content and programming driven by our research.</a:t>
          </a:r>
        </a:p>
      </dgm:t>
    </dgm:pt>
    <dgm:pt modelId="{E5244D1F-5AB5-42FB-A39F-A1667993F279}" type="parTrans" cxnId="{42EB89D2-7B4B-42F3-AC74-C77ABA75F46D}">
      <dgm:prSet/>
      <dgm:spPr/>
      <dgm:t>
        <a:bodyPr/>
        <a:lstStyle/>
        <a:p>
          <a:endParaRPr lang="en-US"/>
        </a:p>
      </dgm:t>
    </dgm:pt>
    <dgm:pt modelId="{BF1F8511-8354-485B-B21D-289771DDC8D8}" type="sibTrans" cxnId="{42EB89D2-7B4B-42F3-AC74-C77ABA75F46D}">
      <dgm:prSet/>
      <dgm:spPr/>
      <dgm:t>
        <a:bodyPr/>
        <a:lstStyle/>
        <a:p>
          <a:endParaRPr lang="en-US"/>
        </a:p>
      </dgm:t>
    </dgm:pt>
    <dgm:pt modelId="{1FD9B70E-BE66-4E3A-BD8E-4A4EC22FA950}">
      <dgm:prSet/>
      <dgm:spPr/>
      <dgm:t>
        <a:bodyPr/>
        <a:lstStyle/>
        <a:p>
          <a:r>
            <a:rPr lang="en-US"/>
            <a:t>Evolve</a:t>
          </a:r>
        </a:p>
      </dgm:t>
    </dgm:pt>
    <dgm:pt modelId="{54F2D01B-37CE-425F-9827-40228CBEE2B1}" type="parTrans" cxnId="{326D39F2-5C57-4774-9F3F-33D3C9AE798F}">
      <dgm:prSet/>
      <dgm:spPr/>
      <dgm:t>
        <a:bodyPr/>
        <a:lstStyle/>
        <a:p>
          <a:endParaRPr lang="en-US"/>
        </a:p>
      </dgm:t>
    </dgm:pt>
    <dgm:pt modelId="{0F57EE21-811C-4DB5-AF83-EA5C108AA8E6}" type="sibTrans" cxnId="{326D39F2-5C57-4774-9F3F-33D3C9AE798F}">
      <dgm:prSet/>
      <dgm:spPr/>
      <dgm:t>
        <a:bodyPr/>
        <a:lstStyle/>
        <a:p>
          <a:endParaRPr lang="en-US"/>
        </a:p>
      </dgm:t>
    </dgm:pt>
    <dgm:pt modelId="{253ECBE2-5135-4428-9BC3-F15233D09964}">
      <dgm:prSet/>
      <dgm:spPr/>
      <dgm:t>
        <a:bodyPr/>
        <a:lstStyle/>
        <a:p>
          <a:r>
            <a:rPr lang="en-US"/>
            <a:t>Evolve brand to support WIPN of today and tomorrow.</a:t>
          </a:r>
        </a:p>
      </dgm:t>
    </dgm:pt>
    <dgm:pt modelId="{F9213B2B-6505-443F-9E7A-A60050E8C047}" type="parTrans" cxnId="{84B9B526-2D06-48E2-A43B-7EF0A4DB49F5}">
      <dgm:prSet/>
      <dgm:spPr/>
      <dgm:t>
        <a:bodyPr/>
        <a:lstStyle/>
        <a:p>
          <a:endParaRPr lang="en-US"/>
        </a:p>
      </dgm:t>
    </dgm:pt>
    <dgm:pt modelId="{D7711DF7-8E3E-4D8D-8E0B-E359C6A746FA}" type="sibTrans" cxnId="{84B9B526-2D06-48E2-A43B-7EF0A4DB49F5}">
      <dgm:prSet/>
      <dgm:spPr/>
      <dgm:t>
        <a:bodyPr/>
        <a:lstStyle/>
        <a:p>
          <a:endParaRPr lang="en-US"/>
        </a:p>
      </dgm:t>
    </dgm:pt>
    <dgm:pt modelId="{89A9C060-9F78-4229-83FF-83371AE58A4C}">
      <dgm:prSet/>
      <dgm:spPr/>
      <dgm:t>
        <a:bodyPr/>
        <a:lstStyle/>
        <a:p>
          <a:r>
            <a:rPr lang="en-US"/>
            <a:t>Create</a:t>
          </a:r>
        </a:p>
      </dgm:t>
    </dgm:pt>
    <dgm:pt modelId="{B5B6B12B-6FCA-4161-9C6C-415A1016DF3B}" type="parTrans" cxnId="{4F54C73F-744E-4375-8AC5-F0894433B3D7}">
      <dgm:prSet/>
      <dgm:spPr/>
      <dgm:t>
        <a:bodyPr/>
        <a:lstStyle/>
        <a:p>
          <a:endParaRPr lang="en-US"/>
        </a:p>
      </dgm:t>
    </dgm:pt>
    <dgm:pt modelId="{FE00A55E-B9CA-4564-8EDB-09E8064F7879}" type="sibTrans" cxnId="{4F54C73F-744E-4375-8AC5-F0894433B3D7}">
      <dgm:prSet/>
      <dgm:spPr/>
      <dgm:t>
        <a:bodyPr/>
        <a:lstStyle/>
        <a:p>
          <a:endParaRPr lang="en-US"/>
        </a:p>
      </dgm:t>
    </dgm:pt>
    <dgm:pt modelId="{6058F9B7-E3BE-47B5-ADC4-D96AEBD876CC}">
      <dgm:prSet/>
      <dgm:spPr/>
      <dgm:t>
        <a:bodyPr/>
        <a:lstStyle/>
        <a:p>
          <a:r>
            <a:rPr lang="en-US"/>
            <a:t>Create a community of allies where everyone feels they belong.     </a:t>
          </a:r>
        </a:p>
      </dgm:t>
    </dgm:pt>
    <dgm:pt modelId="{52FC9C36-864F-42FA-8B74-54519023094D}" type="parTrans" cxnId="{5C9D4882-B70E-4BEC-810D-E40FBE3F4B89}">
      <dgm:prSet/>
      <dgm:spPr/>
      <dgm:t>
        <a:bodyPr/>
        <a:lstStyle/>
        <a:p>
          <a:endParaRPr lang="en-US"/>
        </a:p>
      </dgm:t>
    </dgm:pt>
    <dgm:pt modelId="{FFC5A72D-CDF5-469B-B286-892A02A9EB6A}" type="sibTrans" cxnId="{5C9D4882-B70E-4BEC-810D-E40FBE3F4B89}">
      <dgm:prSet/>
      <dgm:spPr/>
      <dgm:t>
        <a:bodyPr/>
        <a:lstStyle/>
        <a:p>
          <a:endParaRPr lang="en-US"/>
        </a:p>
      </dgm:t>
    </dgm:pt>
    <dgm:pt modelId="{7C2A186F-00B4-431E-ABB1-BD98DFBBEA70}" type="pres">
      <dgm:prSet presAssocID="{5E5819F6-175D-4DAA-B192-EAB855C7DFB1}" presName="Name0" presStyleCnt="0">
        <dgm:presLayoutVars>
          <dgm:dir/>
          <dgm:animLvl val="lvl"/>
          <dgm:resizeHandles val="exact"/>
        </dgm:presLayoutVars>
      </dgm:prSet>
      <dgm:spPr/>
    </dgm:pt>
    <dgm:pt modelId="{16385F75-4E4A-4E29-9B47-5E3ED6B62883}" type="pres">
      <dgm:prSet presAssocID="{89A9C060-9F78-4229-83FF-83371AE58A4C}" presName="boxAndChildren" presStyleCnt="0"/>
      <dgm:spPr/>
    </dgm:pt>
    <dgm:pt modelId="{D9925CF4-0FA3-41C2-988D-CEA1BFD745D6}" type="pres">
      <dgm:prSet presAssocID="{89A9C060-9F78-4229-83FF-83371AE58A4C}" presName="parentTextBox" presStyleLbl="alignNode1" presStyleIdx="0" presStyleCnt="6"/>
      <dgm:spPr/>
    </dgm:pt>
    <dgm:pt modelId="{0DE1C340-00D5-42EA-99C7-1BB00F580626}" type="pres">
      <dgm:prSet presAssocID="{89A9C060-9F78-4229-83FF-83371AE58A4C}" presName="descendantBox" presStyleLbl="bgAccFollowNode1" presStyleIdx="0" presStyleCnt="6"/>
      <dgm:spPr/>
    </dgm:pt>
    <dgm:pt modelId="{DE960809-8574-4E00-9672-9EE6668318CA}" type="pres">
      <dgm:prSet presAssocID="{0F57EE21-811C-4DB5-AF83-EA5C108AA8E6}" presName="sp" presStyleCnt="0"/>
      <dgm:spPr/>
    </dgm:pt>
    <dgm:pt modelId="{831A99B7-AC0C-45AD-A6F1-D05531141798}" type="pres">
      <dgm:prSet presAssocID="{1FD9B70E-BE66-4E3A-BD8E-4A4EC22FA950}" presName="arrowAndChildren" presStyleCnt="0"/>
      <dgm:spPr/>
    </dgm:pt>
    <dgm:pt modelId="{0B1432A5-712B-47FC-B1A5-7A6F3ED82A6B}" type="pres">
      <dgm:prSet presAssocID="{1FD9B70E-BE66-4E3A-BD8E-4A4EC22FA950}" presName="parentTextArrow" presStyleLbl="node1" presStyleIdx="0" presStyleCnt="0"/>
      <dgm:spPr/>
    </dgm:pt>
    <dgm:pt modelId="{EC2D41A4-0CA7-4D46-80C6-3566E1F7224B}" type="pres">
      <dgm:prSet presAssocID="{1FD9B70E-BE66-4E3A-BD8E-4A4EC22FA950}" presName="arrow" presStyleLbl="alignNode1" presStyleIdx="1" presStyleCnt="6"/>
      <dgm:spPr/>
    </dgm:pt>
    <dgm:pt modelId="{4C62C440-9FB9-4D34-A7B9-41545A196F5D}" type="pres">
      <dgm:prSet presAssocID="{1FD9B70E-BE66-4E3A-BD8E-4A4EC22FA950}" presName="descendantArrow" presStyleLbl="bgAccFollowNode1" presStyleIdx="1" presStyleCnt="6"/>
      <dgm:spPr/>
    </dgm:pt>
    <dgm:pt modelId="{4B23CDEC-5A6A-4187-9277-FB7730CCF530}" type="pres">
      <dgm:prSet presAssocID="{A86481FC-DD30-48FD-B0D8-74FDDA9AF806}" presName="sp" presStyleCnt="0"/>
      <dgm:spPr/>
    </dgm:pt>
    <dgm:pt modelId="{DC622BBA-470E-4AE4-A770-9E35A37CF0A4}" type="pres">
      <dgm:prSet presAssocID="{C52D9061-D03A-4DBC-9CBE-597B43171783}" presName="arrowAndChildren" presStyleCnt="0"/>
      <dgm:spPr/>
    </dgm:pt>
    <dgm:pt modelId="{2E8B8DCF-0105-4060-A268-3E3AA1D9D71B}" type="pres">
      <dgm:prSet presAssocID="{C52D9061-D03A-4DBC-9CBE-597B43171783}" presName="parentTextArrow" presStyleLbl="node1" presStyleIdx="0" presStyleCnt="0"/>
      <dgm:spPr/>
    </dgm:pt>
    <dgm:pt modelId="{7340D8D4-E79F-4F34-BA49-BF35608610C5}" type="pres">
      <dgm:prSet presAssocID="{C52D9061-D03A-4DBC-9CBE-597B43171783}" presName="arrow" presStyleLbl="alignNode1" presStyleIdx="2" presStyleCnt="6"/>
      <dgm:spPr/>
    </dgm:pt>
    <dgm:pt modelId="{059DBA2C-1FC6-4ED3-AF8B-7C63AF7CFBBF}" type="pres">
      <dgm:prSet presAssocID="{C52D9061-D03A-4DBC-9CBE-597B43171783}" presName="descendantArrow" presStyleLbl="bgAccFollowNode1" presStyleIdx="2" presStyleCnt="6"/>
      <dgm:spPr/>
    </dgm:pt>
    <dgm:pt modelId="{E381E196-7CE4-4FB2-95BA-C980658FB784}" type="pres">
      <dgm:prSet presAssocID="{159996D6-C85D-4985-8D2D-9E0BD0762148}" presName="sp" presStyleCnt="0"/>
      <dgm:spPr/>
    </dgm:pt>
    <dgm:pt modelId="{B837317D-B0A3-4B7E-BCDD-731EC0CDC797}" type="pres">
      <dgm:prSet presAssocID="{4C507FE9-87E8-423B-9505-6F00BCBF55CA}" presName="arrowAndChildren" presStyleCnt="0"/>
      <dgm:spPr/>
    </dgm:pt>
    <dgm:pt modelId="{97FA0560-5AD9-41F2-A5FA-A4A4AF3ED7A0}" type="pres">
      <dgm:prSet presAssocID="{4C507FE9-87E8-423B-9505-6F00BCBF55CA}" presName="parentTextArrow" presStyleLbl="node1" presStyleIdx="0" presStyleCnt="0"/>
      <dgm:spPr/>
    </dgm:pt>
    <dgm:pt modelId="{449FF42A-C17F-4CB4-A2E1-2412181D6C34}" type="pres">
      <dgm:prSet presAssocID="{4C507FE9-87E8-423B-9505-6F00BCBF55CA}" presName="arrow" presStyleLbl="alignNode1" presStyleIdx="3" presStyleCnt="6"/>
      <dgm:spPr/>
    </dgm:pt>
    <dgm:pt modelId="{9BA30D37-D51F-49CD-9F5A-A0B74A0A1630}" type="pres">
      <dgm:prSet presAssocID="{4C507FE9-87E8-423B-9505-6F00BCBF55CA}" presName="descendantArrow" presStyleLbl="bgAccFollowNode1" presStyleIdx="3" presStyleCnt="6"/>
      <dgm:spPr/>
    </dgm:pt>
    <dgm:pt modelId="{9E46CD57-EAB4-40EA-8E30-EEB078FB2613}" type="pres">
      <dgm:prSet presAssocID="{00D62C42-A073-4B7A-B748-4258BD0C41CA}" presName="sp" presStyleCnt="0"/>
      <dgm:spPr/>
    </dgm:pt>
    <dgm:pt modelId="{876CB213-269E-4302-ACBD-C34FA8438E80}" type="pres">
      <dgm:prSet presAssocID="{AAD135E1-F568-4CDA-BC7E-BCB33EBEAFEF}" presName="arrowAndChildren" presStyleCnt="0"/>
      <dgm:spPr/>
    </dgm:pt>
    <dgm:pt modelId="{68158F3C-E491-48CD-8673-ABEB7F1392DE}" type="pres">
      <dgm:prSet presAssocID="{AAD135E1-F568-4CDA-BC7E-BCB33EBEAFEF}" presName="parentTextArrow" presStyleLbl="node1" presStyleIdx="0" presStyleCnt="0"/>
      <dgm:spPr/>
    </dgm:pt>
    <dgm:pt modelId="{5833510C-49EE-4D4F-93CB-9ABA6BA019D3}" type="pres">
      <dgm:prSet presAssocID="{AAD135E1-F568-4CDA-BC7E-BCB33EBEAFEF}" presName="arrow" presStyleLbl="alignNode1" presStyleIdx="4" presStyleCnt="6"/>
      <dgm:spPr/>
    </dgm:pt>
    <dgm:pt modelId="{8D5A7964-1304-4AB8-BA25-573BE10C5CC6}" type="pres">
      <dgm:prSet presAssocID="{AAD135E1-F568-4CDA-BC7E-BCB33EBEAFEF}" presName="descendantArrow" presStyleLbl="bgAccFollowNode1" presStyleIdx="4" presStyleCnt="6"/>
      <dgm:spPr/>
    </dgm:pt>
    <dgm:pt modelId="{8DE50615-0743-4E92-9541-7120A6626D4B}" type="pres">
      <dgm:prSet presAssocID="{6CB5B02B-34DF-4AA9-8F72-C4E8BA1D7BD0}" presName="sp" presStyleCnt="0"/>
      <dgm:spPr/>
    </dgm:pt>
    <dgm:pt modelId="{8C1716BF-C20C-4911-A9DF-028F81461D6E}" type="pres">
      <dgm:prSet presAssocID="{E4FBC392-DF1E-495C-A765-E0768A3098EA}" presName="arrowAndChildren" presStyleCnt="0"/>
      <dgm:spPr/>
    </dgm:pt>
    <dgm:pt modelId="{773974DC-03CC-49E8-BC21-63586E0E1517}" type="pres">
      <dgm:prSet presAssocID="{E4FBC392-DF1E-495C-A765-E0768A3098EA}" presName="parentTextArrow" presStyleLbl="node1" presStyleIdx="0" presStyleCnt="0"/>
      <dgm:spPr/>
    </dgm:pt>
    <dgm:pt modelId="{F77E810E-20B9-4DDD-95E3-3CDBAAD475FB}" type="pres">
      <dgm:prSet presAssocID="{E4FBC392-DF1E-495C-A765-E0768A3098EA}" presName="arrow" presStyleLbl="alignNode1" presStyleIdx="5" presStyleCnt="6"/>
      <dgm:spPr/>
    </dgm:pt>
    <dgm:pt modelId="{DA1E84B7-6C16-48C3-96BF-39BE51888D7D}" type="pres">
      <dgm:prSet presAssocID="{E4FBC392-DF1E-495C-A765-E0768A3098EA}" presName="descendantArrow" presStyleLbl="bgAccFollowNode1" presStyleIdx="5" presStyleCnt="6"/>
      <dgm:spPr/>
    </dgm:pt>
  </dgm:ptLst>
  <dgm:cxnLst>
    <dgm:cxn modelId="{8F6D7D05-B8D2-4B33-B574-2FB8B4C08C3B}" srcId="{5E5819F6-175D-4DAA-B192-EAB855C7DFB1}" destId="{E4FBC392-DF1E-495C-A765-E0768A3098EA}" srcOrd="0" destOrd="0" parTransId="{66213438-9ECC-4AC8-B8F2-020DDAB83B5C}" sibTransId="{6CB5B02B-34DF-4AA9-8F72-C4E8BA1D7BD0}"/>
    <dgm:cxn modelId="{91852F08-FA98-4238-BA2C-4533D28C74E2}" type="presOf" srcId="{AAD135E1-F568-4CDA-BC7E-BCB33EBEAFEF}" destId="{5833510C-49EE-4D4F-93CB-9ABA6BA019D3}" srcOrd="1" destOrd="0" presId="urn:microsoft.com/office/officeart/2016/7/layout/VerticalDownArrowProcess"/>
    <dgm:cxn modelId="{6EC5FF0B-B931-4723-B6F9-79956A79E155}" type="presOf" srcId="{9D976CF1-E9D8-42DC-A371-F09E9145DAE2}" destId="{059DBA2C-1FC6-4ED3-AF8B-7C63AF7CFBBF}" srcOrd="0" destOrd="0" presId="urn:microsoft.com/office/officeart/2016/7/layout/VerticalDownArrowProcess"/>
    <dgm:cxn modelId="{89942B0F-47B4-431A-8AF1-FE7174927610}" srcId="{AAD135E1-F568-4CDA-BC7E-BCB33EBEAFEF}" destId="{B0D43BE0-FE7E-4C3C-85B6-80763A5B3F53}" srcOrd="0" destOrd="0" parTransId="{0FF44FCA-4BA1-4104-9878-A398DCBDF209}" sibTransId="{68BD6F34-51AE-4F0C-9ACB-F333AC5AA83E}"/>
    <dgm:cxn modelId="{D89E680F-187E-424B-8115-64CB9F1B1EBF}" srcId="{E4FBC392-DF1E-495C-A765-E0768A3098EA}" destId="{2C5963A7-50D3-479C-B936-52BB6959FFCA}" srcOrd="0" destOrd="0" parTransId="{86632759-679C-4628-A9D8-86436DD629D0}" sibTransId="{34B748EE-E380-4E87-84D2-A0C5995F9A3C}"/>
    <dgm:cxn modelId="{44048320-D54A-43F4-9459-6F0D0972144F}" type="presOf" srcId="{FE18A373-C3A9-4566-B239-96A1537E3B53}" destId="{9BA30D37-D51F-49CD-9F5A-A0B74A0A1630}" srcOrd="0" destOrd="0" presId="urn:microsoft.com/office/officeart/2016/7/layout/VerticalDownArrowProcess"/>
    <dgm:cxn modelId="{71F91826-A875-4172-9A84-6E69514CBA87}" type="presOf" srcId="{1FD9B70E-BE66-4E3A-BD8E-4A4EC22FA950}" destId="{0B1432A5-712B-47FC-B1A5-7A6F3ED82A6B}" srcOrd="0" destOrd="0" presId="urn:microsoft.com/office/officeart/2016/7/layout/VerticalDownArrowProcess"/>
    <dgm:cxn modelId="{84B9B526-2D06-48E2-A43B-7EF0A4DB49F5}" srcId="{1FD9B70E-BE66-4E3A-BD8E-4A4EC22FA950}" destId="{253ECBE2-5135-4428-9BC3-F15233D09964}" srcOrd="0" destOrd="0" parTransId="{F9213B2B-6505-443F-9E7A-A60050E8C047}" sibTransId="{D7711DF7-8E3E-4D8D-8E0B-E359C6A746FA}"/>
    <dgm:cxn modelId="{C9F9662A-7853-4928-8014-135F0F4637B2}" type="presOf" srcId="{AAD135E1-F568-4CDA-BC7E-BCB33EBEAFEF}" destId="{68158F3C-E491-48CD-8673-ABEB7F1392DE}" srcOrd="0" destOrd="0" presId="urn:microsoft.com/office/officeart/2016/7/layout/VerticalDownArrowProcess"/>
    <dgm:cxn modelId="{23FB962D-08BC-4B76-8AFA-A3EDF20EB983}" srcId="{5E5819F6-175D-4DAA-B192-EAB855C7DFB1}" destId="{C52D9061-D03A-4DBC-9CBE-597B43171783}" srcOrd="3" destOrd="0" parTransId="{F7799729-D9C4-4F00-BAB5-D2B762643BFD}" sibTransId="{A86481FC-DD30-48FD-B0D8-74FDDA9AF806}"/>
    <dgm:cxn modelId="{4F54C73F-744E-4375-8AC5-F0894433B3D7}" srcId="{5E5819F6-175D-4DAA-B192-EAB855C7DFB1}" destId="{89A9C060-9F78-4229-83FF-83371AE58A4C}" srcOrd="5" destOrd="0" parTransId="{B5B6B12B-6FCA-4161-9C6C-415A1016DF3B}" sibTransId="{FE00A55E-B9CA-4564-8EDB-09E8064F7879}"/>
    <dgm:cxn modelId="{A3E2995E-1600-4858-AF6B-A605AD18B486}" type="presOf" srcId="{4C507FE9-87E8-423B-9505-6F00BCBF55CA}" destId="{97FA0560-5AD9-41F2-A5FA-A4A4AF3ED7A0}" srcOrd="0" destOrd="0" presId="urn:microsoft.com/office/officeart/2016/7/layout/VerticalDownArrowProcess"/>
    <dgm:cxn modelId="{FE0F6660-BDBE-4638-9C54-F29B2D1EACB7}" type="presOf" srcId="{B0D43BE0-FE7E-4C3C-85B6-80763A5B3F53}" destId="{8D5A7964-1304-4AB8-BA25-573BE10C5CC6}" srcOrd="0" destOrd="0" presId="urn:microsoft.com/office/officeart/2016/7/layout/VerticalDownArrowProcess"/>
    <dgm:cxn modelId="{93F6E04E-27E3-46B2-B804-B332C18C3F82}" type="presOf" srcId="{89A9C060-9F78-4229-83FF-83371AE58A4C}" destId="{D9925CF4-0FA3-41C2-988D-CEA1BFD745D6}" srcOrd="0" destOrd="0" presId="urn:microsoft.com/office/officeart/2016/7/layout/VerticalDownArrowProcess"/>
    <dgm:cxn modelId="{997DA671-665B-47A2-A768-B2FAF77B3AF7}" type="presOf" srcId="{E4FBC392-DF1E-495C-A765-E0768A3098EA}" destId="{773974DC-03CC-49E8-BC21-63586E0E1517}" srcOrd="0" destOrd="0" presId="urn:microsoft.com/office/officeart/2016/7/layout/VerticalDownArrowProcess"/>
    <dgm:cxn modelId="{5F920574-8A9F-4140-82F8-AFF53D18657E}" srcId="{5E5819F6-175D-4DAA-B192-EAB855C7DFB1}" destId="{AAD135E1-F568-4CDA-BC7E-BCB33EBEAFEF}" srcOrd="1" destOrd="0" parTransId="{2E33566D-5D35-4388-A35B-D7E69E489203}" sibTransId="{00D62C42-A073-4B7A-B748-4258BD0C41CA}"/>
    <dgm:cxn modelId="{5C9D4882-B70E-4BEC-810D-E40FBE3F4B89}" srcId="{89A9C060-9F78-4229-83FF-83371AE58A4C}" destId="{6058F9B7-E3BE-47B5-ADC4-D96AEBD876CC}" srcOrd="0" destOrd="0" parTransId="{52FC9C36-864F-42FA-8B74-54519023094D}" sibTransId="{FFC5A72D-CDF5-469B-B286-892A02A9EB6A}"/>
    <dgm:cxn modelId="{C9B1E69C-EE46-43EF-9044-01E88A4B517B}" type="presOf" srcId="{C52D9061-D03A-4DBC-9CBE-597B43171783}" destId="{2E8B8DCF-0105-4060-A268-3E3AA1D9D71B}" srcOrd="0" destOrd="0" presId="urn:microsoft.com/office/officeart/2016/7/layout/VerticalDownArrowProcess"/>
    <dgm:cxn modelId="{06E694A8-3272-4CBF-B088-CC5EF82E1DDC}" type="presOf" srcId="{6058F9B7-E3BE-47B5-ADC4-D96AEBD876CC}" destId="{0DE1C340-00D5-42EA-99C7-1BB00F580626}" srcOrd="0" destOrd="0" presId="urn:microsoft.com/office/officeart/2016/7/layout/VerticalDownArrowProcess"/>
    <dgm:cxn modelId="{363CAEB0-3FA0-484C-9977-C9EC0C458220}" type="presOf" srcId="{1FD9B70E-BE66-4E3A-BD8E-4A4EC22FA950}" destId="{EC2D41A4-0CA7-4D46-80C6-3566E1F7224B}" srcOrd="1" destOrd="0" presId="urn:microsoft.com/office/officeart/2016/7/layout/VerticalDownArrowProcess"/>
    <dgm:cxn modelId="{C43EE6C1-6AAC-451C-942B-296D6E6341E2}" type="presOf" srcId="{2C5963A7-50D3-479C-B936-52BB6959FFCA}" destId="{DA1E84B7-6C16-48C3-96BF-39BE51888D7D}" srcOrd="0" destOrd="0" presId="urn:microsoft.com/office/officeart/2016/7/layout/VerticalDownArrowProcess"/>
    <dgm:cxn modelId="{AF69F8CE-321A-4830-9060-8A97A8B27884}" type="presOf" srcId="{E4FBC392-DF1E-495C-A765-E0768A3098EA}" destId="{F77E810E-20B9-4DDD-95E3-3CDBAAD475FB}" srcOrd="1" destOrd="0" presId="urn:microsoft.com/office/officeart/2016/7/layout/VerticalDownArrowProcess"/>
    <dgm:cxn modelId="{42EB89D2-7B4B-42F3-AC74-C77ABA75F46D}" srcId="{C52D9061-D03A-4DBC-9CBE-597B43171783}" destId="{9D976CF1-E9D8-42DC-A371-F09E9145DAE2}" srcOrd="0" destOrd="0" parTransId="{E5244D1F-5AB5-42FB-A39F-A1667993F279}" sibTransId="{BF1F8511-8354-485B-B21D-289771DDC8D8}"/>
    <dgm:cxn modelId="{078A30DE-515C-4A94-B5E4-E4C9DEDB8F37}" type="presOf" srcId="{C52D9061-D03A-4DBC-9CBE-597B43171783}" destId="{7340D8D4-E79F-4F34-BA49-BF35608610C5}" srcOrd="1" destOrd="0" presId="urn:microsoft.com/office/officeart/2016/7/layout/VerticalDownArrowProcess"/>
    <dgm:cxn modelId="{22390BDF-7F13-4BFB-B7C4-0418E5470AB3}" type="presOf" srcId="{4C507FE9-87E8-423B-9505-6F00BCBF55CA}" destId="{449FF42A-C17F-4CB4-A2E1-2412181D6C34}" srcOrd="1" destOrd="0" presId="urn:microsoft.com/office/officeart/2016/7/layout/VerticalDownArrowProcess"/>
    <dgm:cxn modelId="{7F6D7FE5-AE4F-4B5E-B6AD-CA1670C9E546}" srcId="{4C507FE9-87E8-423B-9505-6F00BCBF55CA}" destId="{FE18A373-C3A9-4566-B239-96A1537E3B53}" srcOrd="0" destOrd="0" parTransId="{E3228D33-C4AE-40BD-83A4-BA4D9EED7EFA}" sibTransId="{81788001-ECE8-4437-9032-8E0F554D3FC8}"/>
    <dgm:cxn modelId="{326D39F2-5C57-4774-9F3F-33D3C9AE798F}" srcId="{5E5819F6-175D-4DAA-B192-EAB855C7DFB1}" destId="{1FD9B70E-BE66-4E3A-BD8E-4A4EC22FA950}" srcOrd="4" destOrd="0" parTransId="{54F2D01B-37CE-425F-9827-40228CBEE2B1}" sibTransId="{0F57EE21-811C-4DB5-AF83-EA5C108AA8E6}"/>
    <dgm:cxn modelId="{48F667F2-9329-46C3-A9BC-D6658CB7DA18}" type="presOf" srcId="{253ECBE2-5135-4428-9BC3-F15233D09964}" destId="{4C62C440-9FB9-4D34-A7B9-41545A196F5D}" srcOrd="0" destOrd="0" presId="urn:microsoft.com/office/officeart/2016/7/layout/VerticalDownArrowProcess"/>
    <dgm:cxn modelId="{E0738DF5-4680-4483-9D57-C10D31F84A22}" type="presOf" srcId="{5E5819F6-175D-4DAA-B192-EAB855C7DFB1}" destId="{7C2A186F-00B4-431E-ABB1-BD98DFBBEA70}" srcOrd="0" destOrd="0" presId="urn:microsoft.com/office/officeart/2016/7/layout/VerticalDownArrowProcess"/>
    <dgm:cxn modelId="{462DDFF6-96F8-46A7-9ADF-8A41A73CF391}" srcId="{5E5819F6-175D-4DAA-B192-EAB855C7DFB1}" destId="{4C507FE9-87E8-423B-9505-6F00BCBF55CA}" srcOrd="2" destOrd="0" parTransId="{DE466240-5210-43E0-AA52-C2E2401EB6C9}" sibTransId="{159996D6-C85D-4985-8D2D-9E0BD0762148}"/>
    <dgm:cxn modelId="{1922748A-CB0B-4627-8477-6B645C506C11}" type="presParOf" srcId="{7C2A186F-00B4-431E-ABB1-BD98DFBBEA70}" destId="{16385F75-4E4A-4E29-9B47-5E3ED6B62883}" srcOrd="0" destOrd="0" presId="urn:microsoft.com/office/officeart/2016/7/layout/VerticalDownArrowProcess"/>
    <dgm:cxn modelId="{F6B5B196-7BF9-4C2B-B650-A6F924BD8F69}" type="presParOf" srcId="{16385F75-4E4A-4E29-9B47-5E3ED6B62883}" destId="{D9925CF4-0FA3-41C2-988D-CEA1BFD745D6}" srcOrd="0" destOrd="0" presId="urn:microsoft.com/office/officeart/2016/7/layout/VerticalDownArrowProcess"/>
    <dgm:cxn modelId="{20E1B584-96FB-4E65-AC63-B7EDC720E0F2}" type="presParOf" srcId="{16385F75-4E4A-4E29-9B47-5E3ED6B62883}" destId="{0DE1C340-00D5-42EA-99C7-1BB00F580626}" srcOrd="1" destOrd="0" presId="urn:microsoft.com/office/officeart/2016/7/layout/VerticalDownArrowProcess"/>
    <dgm:cxn modelId="{AB80B6F3-DD7C-4215-BA9F-62AE144AE89F}" type="presParOf" srcId="{7C2A186F-00B4-431E-ABB1-BD98DFBBEA70}" destId="{DE960809-8574-4E00-9672-9EE6668318CA}" srcOrd="1" destOrd="0" presId="urn:microsoft.com/office/officeart/2016/7/layout/VerticalDownArrowProcess"/>
    <dgm:cxn modelId="{A20DEB14-3C29-47FA-8536-3924F8E8F2DB}" type="presParOf" srcId="{7C2A186F-00B4-431E-ABB1-BD98DFBBEA70}" destId="{831A99B7-AC0C-45AD-A6F1-D05531141798}" srcOrd="2" destOrd="0" presId="urn:microsoft.com/office/officeart/2016/7/layout/VerticalDownArrowProcess"/>
    <dgm:cxn modelId="{FFE4138F-14BE-4DFB-B51F-4EA63A3A15A5}" type="presParOf" srcId="{831A99B7-AC0C-45AD-A6F1-D05531141798}" destId="{0B1432A5-712B-47FC-B1A5-7A6F3ED82A6B}" srcOrd="0" destOrd="0" presId="urn:microsoft.com/office/officeart/2016/7/layout/VerticalDownArrowProcess"/>
    <dgm:cxn modelId="{D71FF3B3-E3C1-4B52-B491-7C2E8C7CE599}" type="presParOf" srcId="{831A99B7-AC0C-45AD-A6F1-D05531141798}" destId="{EC2D41A4-0CA7-4D46-80C6-3566E1F7224B}" srcOrd="1" destOrd="0" presId="urn:microsoft.com/office/officeart/2016/7/layout/VerticalDownArrowProcess"/>
    <dgm:cxn modelId="{FE231680-3CF9-4AE3-AAEE-F64DD7059DF8}" type="presParOf" srcId="{831A99B7-AC0C-45AD-A6F1-D05531141798}" destId="{4C62C440-9FB9-4D34-A7B9-41545A196F5D}" srcOrd="2" destOrd="0" presId="urn:microsoft.com/office/officeart/2016/7/layout/VerticalDownArrowProcess"/>
    <dgm:cxn modelId="{6099464D-9050-4AFF-9F3E-0196B5CB0821}" type="presParOf" srcId="{7C2A186F-00B4-431E-ABB1-BD98DFBBEA70}" destId="{4B23CDEC-5A6A-4187-9277-FB7730CCF530}" srcOrd="3" destOrd="0" presId="urn:microsoft.com/office/officeart/2016/7/layout/VerticalDownArrowProcess"/>
    <dgm:cxn modelId="{FAAE6797-839A-4157-B504-3F38D24CA2DF}" type="presParOf" srcId="{7C2A186F-00B4-431E-ABB1-BD98DFBBEA70}" destId="{DC622BBA-470E-4AE4-A770-9E35A37CF0A4}" srcOrd="4" destOrd="0" presId="urn:microsoft.com/office/officeart/2016/7/layout/VerticalDownArrowProcess"/>
    <dgm:cxn modelId="{5A70F71C-ADC4-437C-B510-E2BFFAB35FA9}" type="presParOf" srcId="{DC622BBA-470E-4AE4-A770-9E35A37CF0A4}" destId="{2E8B8DCF-0105-4060-A268-3E3AA1D9D71B}" srcOrd="0" destOrd="0" presId="urn:microsoft.com/office/officeart/2016/7/layout/VerticalDownArrowProcess"/>
    <dgm:cxn modelId="{BACD0F63-0365-4577-A88F-8BC787279643}" type="presParOf" srcId="{DC622BBA-470E-4AE4-A770-9E35A37CF0A4}" destId="{7340D8D4-E79F-4F34-BA49-BF35608610C5}" srcOrd="1" destOrd="0" presId="urn:microsoft.com/office/officeart/2016/7/layout/VerticalDownArrowProcess"/>
    <dgm:cxn modelId="{97A2BFE2-A054-4F7E-87E0-F348B9321982}" type="presParOf" srcId="{DC622BBA-470E-4AE4-A770-9E35A37CF0A4}" destId="{059DBA2C-1FC6-4ED3-AF8B-7C63AF7CFBBF}" srcOrd="2" destOrd="0" presId="urn:microsoft.com/office/officeart/2016/7/layout/VerticalDownArrowProcess"/>
    <dgm:cxn modelId="{CA7518E8-2B03-4AB2-A046-B517FA04E858}" type="presParOf" srcId="{7C2A186F-00B4-431E-ABB1-BD98DFBBEA70}" destId="{E381E196-7CE4-4FB2-95BA-C980658FB784}" srcOrd="5" destOrd="0" presId="urn:microsoft.com/office/officeart/2016/7/layout/VerticalDownArrowProcess"/>
    <dgm:cxn modelId="{26C47722-4795-4133-9A64-1CBC4F1CA671}" type="presParOf" srcId="{7C2A186F-00B4-431E-ABB1-BD98DFBBEA70}" destId="{B837317D-B0A3-4B7E-BCDD-731EC0CDC797}" srcOrd="6" destOrd="0" presId="urn:microsoft.com/office/officeart/2016/7/layout/VerticalDownArrowProcess"/>
    <dgm:cxn modelId="{943D8F54-B874-4FEE-8608-0C6A367128F6}" type="presParOf" srcId="{B837317D-B0A3-4B7E-BCDD-731EC0CDC797}" destId="{97FA0560-5AD9-41F2-A5FA-A4A4AF3ED7A0}" srcOrd="0" destOrd="0" presId="urn:microsoft.com/office/officeart/2016/7/layout/VerticalDownArrowProcess"/>
    <dgm:cxn modelId="{18C26CD5-AD07-4367-845D-8140380DACE1}" type="presParOf" srcId="{B837317D-B0A3-4B7E-BCDD-731EC0CDC797}" destId="{449FF42A-C17F-4CB4-A2E1-2412181D6C34}" srcOrd="1" destOrd="0" presId="urn:microsoft.com/office/officeart/2016/7/layout/VerticalDownArrowProcess"/>
    <dgm:cxn modelId="{E4EC806A-DA47-4D52-A1E4-8821190896F8}" type="presParOf" srcId="{B837317D-B0A3-4B7E-BCDD-731EC0CDC797}" destId="{9BA30D37-D51F-49CD-9F5A-A0B74A0A1630}" srcOrd="2" destOrd="0" presId="urn:microsoft.com/office/officeart/2016/7/layout/VerticalDownArrowProcess"/>
    <dgm:cxn modelId="{395837FB-628E-4A47-AC3B-49CBC3A4D066}" type="presParOf" srcId="{7C2A186F-00B4-431E-ABB1-BD98DFBBEA70}" destId="{9E46CD57-EAB4-40EA-8E30-EEB078FB2613}" srcOrd="7" destOrd="0" presId="urn:microsoft.com/office/officeart/2016/7/layout/VerticalDownArrowProcess"/>
    <dgm:cxn modelId="{1AC87434-83A5-473A-A719-995FF383A80E}" type="presParOf" srcId="{7C2A186F-00B4-431E-ABB1-BD98DFBBEA70}" destId="{876CB213-269E-4302-ACBD-C34FA8438E80}" srcOrd="8" destOrd="0" presId="urn:microsoft.com/office/officeart/2016/7/layout/VerticalDownArrowProcess"/>
    <dgm:cxn modelId="{AE27FC58-5A0A-41A0-AD6B-6EEA84A1DFAE}" type="presParOf" srcId="{876CB213-269E-4302-ACBD-C34FA8438E80}" destId="{68158F3C-E491-48CD-8673-ABEB7F1392DE}" srcOrd="0" destOrd="0" presId="urn:microsoft.com/office/officeart/2016/7/layout/VerticalDownArrowProcess"/>
    <dgm:cxn modelId="{98B2D58D-5A4C-4EDC-B2FA-5503FFF54DF5}" type="presParOf" srcId="{876CB213-269E-4302-ACBD-C34FA8438E80}" destId="{5833510C-49EE-4D4F-93CB-9ABA6BA019D3}" srcOrd="1" destOrd="0" presId="urn:microsoft.com/office/officeart/2016/7/layout/VerticalDownArrowProcess"/>
    <dgm:cxn modelId="{05AD3623-A1DE-49E4-A4A9-CC5EDB2B1F16}" type="presParOf" srcId="{876CB213-269E-4302-ACBD-C34FA8438E80}" destId="{8D5A7964-1304-4AB8-BA25-573BE10C5CC6}" srcOrd="2" destOrd="0" presId="urn:microsoft.com/office/officeart/2016/7/layout/VerticalDownArrowProcess"/>
    <dgm:cxn modelId="{AE53C325-1112-4B9B-B275-18A9CC700C5C}" type="presParOf" srcId="{7C2A186F-00B4-431E-ABB1-BD98DFBBEA70}" destId="{8DE50615-0743-4E92-9541-7120A6626D4B}" srcOrd="9" destOrd="0" presId="urn:microsoft.com/office/officeart/2016/7/layout/VerticalDownArrowProcess"/>
    <dgm:cxn modelId="{944960A7-E6C7-4E8F-9963-C1C6C92854EE}" type="presParOf" srcId="{7C2A186F-00B4-431E-ABB1-BD98DFBBEA70}" destId="{8C1716BF-C20C-4911-A9DF-028F81461D6E}" srcOrd="10" destOrd="0" presId="urn:microsoft.com/office/officeart/2016/7/layout/VerticalDownArrowProcess"/>
    <dgm:cxn modelId="{129C3385-C39C-4DA8-B932-DDF64B40B58C}" type="presParOf" srcId="{8C1716BF-C20C-4911-A9DF-028F81461D6E}" destId="{773974DC-03CC-49E8-BC21-63586E0E1517}" srcOrd="0" destOrd="0" presId="urn:microsoft.com/office/officeart/2016/7/layout/VerticalDownArrowProcess"/>
    <dgm:cxn modelId="{B477C5D3-2327-49C4-9469-8AA23696F3AF}" type="presParOf" srcId="{8C1716BF-C20C-4911-A9DF-028F81461D6E}" destId="{F77E810E-20B9-4DDD-95E3-3CDBAAD475FB}" srcOrd="1" destOrd="0" presId="urn:microsoft.com/office/officeart/2016/7/layout/VerticalDownArrowProcess"/>
    <dgm:cxn modelId="{5209C422-5BBC-41AF-BED5-59653D392119}" type="presParOf" srcId="{8C1716BF-C20C-4911-A9DF-028F81461D6E}" destId="{DA1E84B7-6C16-48C3-96BF-39BE51888D7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5819F6-175D-4DAA-B192-EAB855C7DFB1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FBC392-DF1E-495C-A765-E0768A3098EA}">
      <dgm:prSet/>
      <dgm:spPr/>
      <dgm:t>
        <a:bodyPr/>
        <a:lstStyle/>
        <a:p>
          <a:r>
            <a:rPr lang="en-US" dirty="0"/>
            <a:t>Enhance</a:t>
          </a:r>
        </a:p>
      </dgm:t>
    </dgm:pt>
    <dgm:pt modelId="{66213438-9ECC-4AC8-B8F2-020DDAB83B5C}" type="parTrans" cxnId="{8F6D7D05-B8D2-4B33-B574-2FB8B4C08C3B}">
      <dgm:prSet/>
      <dgm:spPr/>
      <dgm:t>
        <a:bodyPr/>
        <a:lstStyle/>
        <a:p>
          <a:endParaRPr lang="en-US"/>
        </a:p>
      </dgm:t>
    </dgm:pt>
    <dgm:pt modelId="{6CB5B02B-34DF-4AA9-8F72-C4E8BA1D7BD0}" type="sibTrans" cxnId="{8F6D7D05-B8D2-4B33-B574-2FB8B4C08C3B}">
      <dgm:prSet/>
      <dgm:spPr/>
      <dgm:t>
        <a:bodyPr/>
        <a:lstStyle/>
        <a:p>
          <a:endParaRPr lang="en-US"/>
        </a:p>
      </dgm:t>
    </dgm:pt>
    <dgm:pt modelId="{2C5963A7-50D3-479C-B936-52BB6959FFCA}">
      <dgm:prSet/>
      <dgm:spPr/>
      <dgm:t>
        <a:bodyPr/>
        <a:lstStyle/>
        <a:p>
          <a:r>
            <a:rPr lang="en-US" dirty="0"/>
            <a:t>Enhance our members’ personal brand and leadership skills through discounted certification programs.</a:t>
          </a:r>
        </a:p>
      </dgm:t>
    </dgm:pt>
    <dgm:pt modelId="{86632759-679C-4628-A9D8-86436DD629D0}" type="parTrans" cxnId="{D89E680F-187E-424B-8115-64CB9F1B1EBF}">
      <dgm:prSet/>
      <dgm:spPr/>
      <dgm:t>
        <a:bodyPr/>
        <a:lstStyle/>
        <a:p>
          <a:endParaRPr lang="en-US"/>
        </a:p>
      </dgm:t>
    </dgm:pt>
    <dgm:pt modelId="{34B748EE-E380-4E87-84D2-A0C5995F9A3C}" type="sibTrans" cxnId="{D89E680F-187E-424B-8115-64CB9F1B1EBF}">
      <dgm:prSet/>
      <dgm:spPr/>
      <dgm:t>
        <a:bodyPr/>
        <a:lstStyle/>
        <a:p>
          <a:endParaRPr lang="en-US"/>
        </a:p>
      </dgm:t>
    </dgm:pt>
    <dgm:pt modelId="{AAD135E1-F568-4CDA-BC7E-BCB33EBEAFEF}">
      <dgm:prSet/>
      <dgm:spPr/>
      <dgm:t>
        <a:bodyPr/>
        <a:lstStyle/>
        <a:p>
          <a:r>
            <a:rPr lang="en-US"/>
            <a:t>Expand</a:t>
          </a:r>
        </a:p>
      </dgm:t>
    </dgm:pt>
    <dgm:pt modelId="{2E33566D-5D35-4388-A35B-D7E69E489203}" type="parTrans" cxnId="{5F920574-8A9F-4140-82F8-AFF53D18657E}">
      <dgm:prSet/>
      <dgm:spPr/>
      <dgm:t>
        <a:bodyPr/>
        <a:lstStyle/>
        <a:p>
          <a:endParaRPr lang="en-US"/>
        </a:p>
      </dgm:t>
    </dgm:pt>
    <dgm:pt modelId="{00D62C42-A073-4B7A-B748-4258BD0C41CA}" type="sibTrans" cxnId="{5F920574-8A9F-4140-82F8-AFF53D18657E}">
      <dgm:prSet/>
      <dgm:spPr/>
      <dgm:t>
        <a:bodyPr/>
        <a:lstStyle/>
        <a:p>
          <a:endParaRPr lang="en-US"/>
        </a:p>
      </dgm:t>
    </dgm:pt>
    <dgm:pt modelId="{B0D43BE0-FE7E-4C3C-85B6-80763A5B3F53}">
      <dgm:prSet/>
      <dgm:spPr/>
      <dgm:t>
        <a:bodyPr/>
        <a:lstStyle/>
        <a:p>
          <a:r>
            <a:rPr lang="en-US" dirty="0"/>
            <a:t>Expand sponsor membership with greater access to peers to share best practices in DE&amp;I.</a:t>
          </a:r>
        </a:p>
      </dgm:t>
    </dgm:pt>
    <dgm:pt modelId="{0FF44FCA-4BA1-4104-9878-A398DCBDF209}" type="parTrans" cxnId="{89942B0F-47B4-431A-8AF1-FE7174927610}">
      <dgm:prSet/>
      <dgm:spPr/>
      <dgm:t>
        <a:bodyPr/>
        <a:lstStyle/>
        <a:p>
          <a:endParaRPr lang="en-US"/>
        </a:p>
      </dgm:t>
    </dgm:pt>
    <dgm:pt modelId="{68BD6F34-51AE-4F0C-9ACB-F333AC5AA83E}" type="sibTrans" cxnId="{89942B0F-47B4-431A-8AF1-FE7174927610}">
      <dgm:prSet/>
      <dgm:spPr/>
      <dgm:t>
        <a:bodyPr/>
        <a:lstStyle/>
        <a:p>
          <a:endParaRPr lang="en-US"/>
        </a:p>
      </dgm:t>
    </dgm:pt>
    <dgm:pt modelId="{4C507FE9-87E8-423B-9505-6F00BCBF55CA}">
      <dgm:prSet/>
      <dgm:spPr/>
      <dgm:t>
        <a:bodyPr/>
        <a:lstStyle/>
        <a:p>
          <a:r>
            <a:rPr lang="en-US"/>
            <a:t>Position</a:t>
          </a:r>
        </a:p>
      </dgm:t>
    </dgm:pt>
    <dgm:pt modelId="{DE466240-5210-43E0-AA52-C2E2401EB6C9}" type="parTrans" cxnId="{462DDFF6-96F8-46A7-9ADF-8A41A73CF391}">
      <dgm:prSet/>
      <dgm:spPr/>
      <dgm:t>
        <a:bodyPr/>
        <a:lstStyle/>
        <a:p>
          <a:endParaRPr lang="en-US"/>
        </a:p>
      </dgm:t>
    </dgm:pt>
    <dgm:pt modelId="{159996D6-C85D-4985-8D2D-9E0BD0762148}" type="sibTrans" cxnId="{462DDFF6-96F8-46A7-9ADF-8A41A73CF391}">
      <dgm:prSet/>
      <dgm:spPr/>
      <dgm:t>
        <a:bodyPr/>
        <a:lstStyle/>
        <a:p>
          <a:endParaRPr lang="en-US"/>
        </a:p>
      </dgm:t>
    </dgm:pt>
    <dgm:pt modelId="{FE18A373-C3A9-4566-B239-96A1537E3B53}">
      <dgm:prSet/>
      <dgm:spPr/>
      <dgm:t>
        <a:bodyPr/>
        <a:lstStyle/>
        <a:p>
          <a:r>
            <a:rPr lang="en-US" dirty="0"/>
            <a:t>Position WIPN as a champion of advancing equity and opportunity for women in the retirement industry.</a:t>
          </a:r>
        </a:p>
      </dgm:t>
    </dgm:pt>
    <dgm:pt modelId="{E3228D33-C4AE-40BD-83A4-BA4D9EED7EFA}" type="parTrans" cxnId="{7F6D7FE5-AE4F-4B5E-B6AD-CA1670C9E546}">
      <dgm:prSet/>
      <dgm:spPr/>
      <dgm:t>
        <a:bodyPr/>
        <a:lstStyle/>
        <a:p>
          <a:endParaRPr lang="en-US"/>
        </a:p>
      </dgm:t>
    </dgm:pt>
    <dgm:pt modelId="{81788001-ECE8-4437-9032-8E0F554D3FC8}" type="sibTrans" cxnId="{7F6D7FE5-AE4F-4B5E-B6AD-CA1670C9E546}">
      <dgm:prSet/>
      <dgm:spPr/>
      <dgm:t>
        <a:bodyPr/>
        <a:lstStyle/>
        <a:p>
          <a:endParaRPr lang="en-US"/>
        </a:p>
      </dgm:t>
    </dgm:pt>
    <dgm:pt modelId="{C52D9061-D03A-4DBC-9CBE-597B43171783}">
      <dgm:prSet/>
      <dgm:spPr/>
      <dgm:t>
        <a:bodyPr/>
        <a:lstStyle/>
        <a:p>
          <a:r>
            <a:rPr lang="en-US" dirty="0"/>
            <a:t>Deliver</a:t>
          </a:r>
        </a:p>
      </dgm:t>
    </dgm:pt>
    <dgm:pt modelId="{F7799729-D9C4-4F00-BAB5-D2B762643BFD}" type="parTrans" cxnId="{23FB962D-08BC-4B76-8AFA-A3EDF20EB983}">
      <dgm:prSet/>
      <dgm:spPr/>
      <dgm:t>
        <a:bodyPr/>
        <a:lstStyle/>
        <a:p>
          <a:endParaRPr lang="en-US"/>
        </a:p>
      </dgm:t>
    </dgm:pt>
    <dgm:pt modelId="{A86481FC-DD30-48FD-B0D8-74FDDA9AF806}" type="sibTrans" cxnId="{23FB962D-08BC-4B76-8AFA-A3EDF20EB983}">
      <dgm:prSet/>
      <dgm:spPr/>
      <dgm:t>
        <a:bodyPr/>
        <a:lstStyle/>
        <a:p>
          <a:endParaRPr lang="en-US"/>
        </a:p>
      </dgm:t>
    </dgm:pt>
    <dgm:pt modelId="{9D976CF1-E9D8-42DC-A371-F09E9145DAE2}">
      <dgm:prSet/>
      <dgm:spPr/>
      <dgm:t>
        <a:bodyPr/>
        <a:lstStyle/>
        <a:p>
          <a:r>
            <a:rPr lang="en-US" dirty="0"/>
            <a:t>Deliver national programming and </a:t>
          </a:r>
          <a:r>
            <a:rPr lang="en-US"/>
            <a:t>thought leadership driven </a:t>
          </a:r>
          <a:r>
            <a:rPr lang="en-US" dirty="0"/>
            <a:t>by our proprietary research.</a:t>
          </a:r>
        </a:p>
      </dgm:t>
    </dgm:pt>
    <dgm:pt modelId="{E5244D1F-5AB5-42FB-A39F-A1667993F279}" type="parTrans" cxnId="{42EB89D2-7B4B-42F3-AC74-C77ABA75F46D}">
      <dgm:prSet/>
      <dgm:spPr/>
      <dgm:t>
        <a:bodyPr/>
        <a:lstStyle/>
        <a:p>
          <a:endParaRPr lang="en-US"/>
        </a:p>
      </dgm:t>
    </dgm:pt>
    <dgm:pt modelId="{BF1F8511-8354-485B-B21D-289771DDC8D8}" type="sibTrans" cxnId="{42EB89D2-7B4B-42F3-AC74-C77ABA75F46D}">
      <dgm:prSet/>
      <dgm:spPr/>
      <dgm:t>
        <a:bodyPr/>
        <a:lstStyle/>
        <a:p>
          <a:endParaRPr lang="en-US"/>
        </a:p>
      </dgm:t>
    </dgm:pt>
    <dgm:pt modelId="{1FD9B70E-BE66-4E3A-BD8E-4A4EC22FA950}">
      <dgm:prSet/>
      <dgm:spPr/>
      <dgm:t>
        <a:bodyPr/>
        <a:lstStyle/>
        <a:p>
          <a:r>
            <a:rPr lang="en-US" dirty="0"/>
            <a:t>Support</a:t>
          </a:r>
        </a:p>
      </dgm:t>
    </dgm:pt>
    <dgm:pt modelId="{54F2D01B-37CE-425F-9827-40228CBEE2B1}" type="parTrans" cxnId="{326D39F2-5C57-4774-9F3F-33D3C9AE798F}">
      <dgm:prSet/>
      <dgm:spPr/>
      <dgm:t>
        <a:bodyPr/>
        <a:lstStyle/>
        <a:p>
          <a:endParaRPr lang="en-US"/>
        </a:p>
      </dgm:t>
    </dgm:pt>
    <dgm:pt modelId="{0F57EE21-811C-4DB5-AF83-EA5C108AA8E6}" type="sibTrans" cxnId="{326D39F2-5C57-4774-9F3F-33D3C9AE798F}">
      <dgm:prSet/>
      <dgm:spPr/>
      <dgm:t>
        <a:bodyPr/>
        <a:lstStyle/>
        <a:p>
          <a:endParaRPr lang="en-US"/>
        </a:p>
      </dgm:t>
    </dgm:pt>
    <dgm:pt modelId="{253ECBE2-5135-4428-9BC3-F15233D09964}">
      <dgm:prSet/>
      <dgm:spPr/>
      <dgm:t>
        <a:bodyPr/>
        <a:lstStyle/>
        <a:p>
          <a:r>
            <a:rPr lang="en-US" dirty="0"/>
            <a:t>Support a healthy lifestyle for women to achieve their personal goals with #WIPNWellness.</a:t>
          </a:r>
        </a:p>
      </dgm:t>
    </dgm:pt>
    <dgm:pt modelId="{F9213B2B-6505-443F-9E7A-A60050E8C047}" type="parTrans" cxnId="{84B9B526-2D06-48E2-A43B-7EF0A4DB49F5}">
      <dgm:prSet/>
      <dgm:spPr/>
      <dgm:t>
        <a:bodyPr/>
        <a:lstStyle/>
        <a:p>
          <a:endParaRPr lang="en-US"/>
        </a:p>
      </dgm:t>
    </dgm:pt>
    <dgm:pt modelId="{D7711DF7-8E3E-4D8D-8E0B-E359C6A746FA}" type="sibTrans" cxnId="{84B9B526-2D06-48E2-A43B-7EF0A4DB49F5}">
      <dgm:prSet/>
      <dgm:spPr/>
      <dgm:t>
        <a:bodyPr/>
        <a:lstStyle/>
        <a:p>
          <a:endParaRPr lang="en-US"/>
        </a:p>
      </dgm:t>
    </dgm:pt>
    <dgm:pt modelId="{89A9C060-9F78-4229-83FF-83371AE58A4C}">
      <dgm:prSet/>
      <dgm:spPr/>
      <dgm:t>
        <a:bodyPr/>
        <a:lstStyle/>
        <a:p>
          <a:r>
            <a:rPr lang="en-US" dirty="0"/>
            <a:t>Develop</a:t>
          </a:r>
        </a:p>
      </dgm:t>
    </dgm:pt>
    <dgm:pt modelId="{B5B6B12B-6FCA-4161-9C6C-415A1016DF3B}" type="parTrans" cxnId="{4F54C73F-744E-4375-8AC5-F0894433B3D7}">
      <dgm:prSet/>
      <dgm:spPr/>
      <dgm:t>
        <a:bodyPr/>
        <a:lstStyle/>
        <a:p>
          <a:endParaRPr lang="en-US"/>
        </a:p>
      </dgm:t>
    </dgm:pt>
    <dgm:pt modelId="{FE00A55E-B9CA-4564-8EDB-09E8064F7879}" type="sibTrans" cxnId="{4F54C73F-744E-4375-8AC5-F0894433B3D7}">
      <dgm:prSet/>
      <dgm:spPr/>
      <dgm:t>
        <a:bodyPr/>
        <a:lstStyle/>
        <a:p>
          <a:endParaRPr lang="en-US"/>
        </a:p>
      </dgm:t>
    </dgm:pt>
    <dgm:pt modelId="{6058F9B7-E3BE-47B5-ADC4-D96AEBD876CC}">
      <dgm:prSet/>
      <dgm:spPr/>
      <dgm:t>
        <a:bodyPr/>
        <a:lstStyle/>
        <a:p>
          <a:r>
            <a:rPr lang="en-US" dirty="0"/>
            <a:t>Develop the next generation of female retirement  professionals through our chapter events and strategic partnerships</a:t>
          </a:r>
        </a:p>
      </dgm:t>
    </dgm:pt>
    <dgm:pt modelId="{52FC9C36-864F-42FA-8B74-54519023094D}" type="parTrans" cxnId="{5C9D4882-B70E-4BEC-810D-E40FBE3F4B89}">
      <dgm:prSet/>
      <dgm:spPr/>
      <dgm:t>
        <a:bodyPr/>
        <a:lstStyle/>
        <a:p>
          <a:endParaRPr lang="en-US"/>
        </a:p>
      </dgm:t>
    </dgm:pt>
    <dgm:pt modelId="{FFC5A72D-CDF5-469B-B286-892A02A9EB6A}" type="sibTrans" cxnId="{5C9D4882-B70E-4BEC-810D-E40FBE3F4B89}">
      <dgm:prSet/>
      <dgm:spPr/>
      <dgm:t>
        <a:bodyPr/>
        <a:lstStyle/>
        <a:p>
          <a:endParaRPr lang="en-US"/>
        </a:p>
      </dgm:t>
    </dgm:pt>
    <dgm:pt modelId="{7C2A186F-00B4-431E-ABB1-BD98DFBBEA70}" type="pres">
      <dgm:prSet presAssocID="{5E5819F6-175D-4DAA-B192-EAB855C7DFB1}" presName="Name0" presStyleCnt="0">
        <dgm:presLayoutVars>
          <dgm:dir/>
          <dgm:animLvl val="lvl"/>
          <dgm:resizeHandles val="exact"/>
        </dgm:presLayoutVars>
      </dgm:prSet>
      <dgm:spPr/>
    </dgm:pt>
    <dgm:pt modelId="{16385F75-4E4A-4E29-9B47-5E3ED6B62883}" type="pres">
      <dgm:prSet presAssocID="{89A9C060-9F78-4229-83FF-83371AE58A4C}" presName="boxAndChildren" presStyleCnt="0"/>
      <dgm:spPr/>
    </dgm:pt>
    <dgm:pt modelId="{D9925CF4-0FA3-41C2-988D-CEA1BFD745D6}" type="pres">
      <dgm:prSet presAssocID="{89A9C060-9F78-4229-83FF-83371AE58A4C}" presName="parentTextBox" presStyleLbl="alignNode1" presStyleIdx="0" presStyleCnt="6"/>
      <dgm:spPr/>
    </dgm:pt>
    <dgm:pt modelId="{0DE1C340-00D5-42EA-99C7-1BB00F580626}" type="pres">
      <dgm:prSet presAssocID="{89A9C060-9F78-4229-83FF-83371AE58A4C}" presName="descendantBox" presStyleLbl="bgAccFollowNode1" presStyleIdx="0" presStyleCnt="6"/>
      <dgm:spPr/>
    </dgm:pt>
    <dgm:pt modelId="{DE960809-8574-4E00-9672-9EE6668318CA}" type="pres">
      <dgm:prSet presAssocID="{0F57EE21-811C-4DB5-AF83-EA5C108AA8E6}" presName="sp" presStyleCnt="0"/>
      <dgm:spPr/>
    </dgm:pt>
    <dgm:pt modelId="{831A99B7-AC0C-45AD-A6F1-D05531141798}" type="pres">
      <dgm:prSet presAssocID="{1FD9B70E-BE66-4E3A-BD8E-4A4EC22FA950}" presName="arrowAndChildren" presStyleCnt="0"/>
      <dgm:spPr/>
    </dgm:pt>
    <dgm:pt modelId="{0B1432A5-712B-47FC-B1A5-7A6F3ED82A6B}" type="pres">
      <dgm:prSet presAssocID="{1FD9B70E-BE66-4E3A-BD8E-4A4EC22FA950}" presName="parentTextArrow" presStyleLbl="node1" presStyleIdx="0" presStyleCnt="0"/>
      <dgm:spPr/>
    </dgm:pt>
    <dgm:pt modelId="{EC2D41A4-0CA7-4D46-80C6-3566E1F7224B}" type="pres">
      <dgm:prSet presAssocID="{1FD9B70E-BE66-4E3A-BD8E-4A4EC22FA950}" presName="arrow" presStyleLbl="alignNode1" presStyleIdx="1" presStyleCnt="6"/>
      <dgm:spPr/>
    </dgm:pt>
    <dgm:pt modelId="{4C62C440-9FB9-4D34-A7B9-41545A196F5D}" type="pres">
      <dgm:prSet presAssocID="{1FD9B70E-BE66-4E3A-BD8E-4A4EC22FA950}" presName="descendantArrow" presStyleLbl="bgAccFollowNode1" presStyleIdx="1" presStyleCnt="6"/>
      <dgm:spPr/>
    </dgm:pt>
    <dgm:pt modelId="{4B23CDEC-5A6A-4187-9277-FB7730CCF530}" type="pres">
      <dgm:prSet presAssocID="{A86481FC-DD30-48FD-B0D8-74FDDA9AF806}" presName="sp" presStyleCnt="0"/>
      <dgm:spPr/>
    </dgm:pt>
    <dgm:pt modelId="{DC622BBA-470E-4AE4-A770-9E35A37CF0A4}" type="pres">
      <dgm:prSet presAssocID="{C52D9061-D03A-4DBC-9CBE-597B43171783}" presName="arrowAndChildren" presStyleCnt="0"/>
      <dgm:spPr/>
    </dgm:pt>
    <dgm:pt modelId="{2E8B8DCF-0105-4060-A268-3E3AA1D9D71B}" type="pres">
      <dgm:prSet presAssocID="{C52D9061-D03A-4DBC-9CBE-597B43171783}" presName="parentTextArrow" presStyleLbl="node1" presStyleIdx="0" presStyleCnt="0"/>
      <dgm:spPr/>
    </dgm:pt>
    <dgm:pt modelId="{7340D8D4-E79F-4F34-BA49-BF35608610C5}" type="pres">
      <dgm:prSet presAssocID="{C52D9061-D03A-4DBC-9CBE-597B43171783}" presName="arrow" presStyleLbl="alignNode1" presStyleIdx="2" presStyleCnt="6"/>
      <dgm:spPr/>
    </dgm:pt>
    <dgm:pt modelId="{059DBA2C-1FC6-4ED3-AF8B-7C63AF7CFBBF}" type="pres">
      <dgm:prSet presAssocID="{C52D9061-D03A-4DBC-9CBE-597B43171783}" presName="descendantArrow" presStyleLbl="bgAccFollowNode1" presStyleIdx="2" presStyleCnt="6"/>
      <dgm:spPr/>
    </dgm:pt>
    <dgm:pt modelId="{E381E196-7CE4-4FB2-95BA-C980658FB784}" type="pres">
      <dgm:prSet presAssocID="{159996D6-C85D-4985-8D2D-9E0BD0762148}" presName="sp" presStyleCnt="0"/>
      <dgm:spPr/>
    </dgm:pt>
    <dgm:pt modelId="{B837317D-B0A3-4B7E-BCDD-731EC0CDC797}" type="pres">
      <dgm:prSet presAssocID="{4C507FE9-87E8-423B-9505-6F00BCBF55CA}" presName="arrowAndChildren" presStyleCnt="0"/>
      <dgm:spPr/>
    </dgm:pt>
    <dgm:pt modelId="{97FA0560-5AD9-41F2-A5FA-A4A4AF3ED7A0}" type="pres">
      <dgm:prSet presAssocID="{4C507FE9-87E8-423B-9505-6F00BCBF55CA}" presName="parentTextArrow" presStyleLbl="node1" presStyleIdx="0" presStyleCnt="0"/>
      <dgm:spPr/>
    </dgm:pt>
    <dgm:pt modelId="{449FF42A-C17F-4CB4-A2E1-2412181D6C34}" type="pres">
      <dgm:prSet presAssocID="{4C507FE9-87E8-423B-9505-6F00BCBF55CA}" presName="arrow" presStyleLbl="alignNode1" presStyleIdx="3" presStyleCnt="6"/>
      <dgm:spPr/>
    </dgm:pt>
    <dgm:pt modelId="{9BA30D37-D51F-49CD-9F5A-A0B74A0A1630}" type="pres">
      <dgm:prSet presAssocID="{4C507FE9-87E8-423B-9505-6F00BCBF55CA}" presName="descendantArrow" presStyleLbl="bgAccFollowNode1" presStyleIdx="3" presStyleCnt="6"/>
      <dgm:spPr/>
    </dgm:pt>
    <dgm:pt modelId="{9E46CD57-EAB4-40EA-8E30-EEB078FB2613}" type="pres">
      <dgm:prSet presAssocID="{00D62C42-A073-4B7A-B748-4258BD0C41CA}" presName="sp" presStyleCnt="0"/>
      <dgm:spPr/>
    </dgm:pt>
    <dgm:pt modelId="{876CB213-269E-4302-ACBD-C34FA8438E80}" type="pres">
      <dgm:prSet presAssocID="{AAD135E1-F568-4CDA-BC7E-BCB33EBEAFEF}" presName="arrowAndChildren" presStyleCnt="0"/>
      <dgm:spPr/>
    </dgm:pt>
    <dgm:pt modelId="{68158F3C-E491-48CD-8673-ABEB7F1392DE}" type="pres">
      <dgm:prSet presAssocID="{AAD135E1-F568-4CDA-BC7E-BCB33EBEAFEF}" presName="parentTextArrow" presStyleLbl="node1" presStyleIdx="0" presStyleCnt="0"/>
      <dgm:spPr/>
    </dgm:pt>
    <dgm:pt modelId="{5833510C-49EE-4D4F-93CB-9ABA6BA019D3}" type="pres">
      <dgm:prSet presAssocID="{AAD135E1-F568-4CDA-BC7E-BCB33EBEAFEF}" presName="arrow" presStyleLbl="alignNode1" presStyleIdx="4" presStyleCnt="6"/>
      <dgm:spPr/>
    </dgm:pt>
    <dgm:pt modelId="{8D5A7964-1304-4AB8-BA25-573BE10C5CC6}" type="pres">
      <dgm:prSet presAssocID="{AAD135E1-F568-4CDA-BC7E-BCB33EBEAFEF}" presName="descendantArrow" presStyleLbl="bgAccFollowNode1" presStyleIdx="4" presStyleCnt="6"/>
      <dgm:spPr/>
    </dgm:pt>
    <dgm:pt modelId="{8DE50615-0743-4E92-9541-7120A6626D4B}" type="pres">
      <dgm:prSet presAssocID="{6CB5B02B-34DF-4AA9-8F72-C4E8BA1D7BD0}" presName="sp" presStyleCnt="0"/>
      <dgm:spPr/>
    </dgm:pt>
    <dgm:pt modelId="{8C1716BF-C20C-4911-A9DF-028F81461D6E}" type="pres">
      <dgm:prSet presAssocID="{E4FBC392-DF1E-495C-A765-E0768A3098EA}" presName="arrowAndChildren" presStyleCnt="0"/>
      <dgm:spPr/>
    </dgm:pt>
    <dgm:pt modelId="{773974DC-03CC-49E8-BC21-63586E0E1517}" type="pres">
      <dgm:prSet presAssocID="{E4FBC392-DF1E-495C-A765-E0768A3098EA}" presName="parentTextArrow" presStyleLbl="node1" presStyleIdx="0" presStyleCnt="0"/>
      <dgm:spPr/>
    </dgm:pt>
    <dgm:pt modelId="{F77E810E-20B9-4DDD-95E3-3CDBAAD475FB}" type="pres">
      <dgm:prSet presAssocID="{E4FBC392-DF1E-495C-A765-E0768A3098EA}" presName="arrow" presStyleLbl="alignNode1" presStyleIdx="5" presStyleCnt="6"/>
      <dgm:spPr/>
    </dgm:pt>
    <dgm:pt modelId="{DA1E84B7-6C16-48C3-96BF-39BE51888D7D}" type="pres">
      <dgm:prSet presAssocID="{E4FBC392-DF1E-495C-A765-E0768A3098EA}" presName="descendantArrow" presStyleLbl="bgAccFollowNode1" presStyleIdx="5" presStyleCnt="6"/>
      <dgm:spPr/>
    </dgm:pt>
  </dgm:ptLst>
  <dgm:cxnLst>
    <dgm:cxn modelId="{8F6D7D05-B8D2-4B33-B574-2FB8B4C08C3B}" srcId="{5E5819F6-175D-4DAA-B192-EAB855C7DFB1}" destId="{E4FBC392-DF1E-495C-A765-E0768A3098EA}" srcOrd="0" destOrd="0" parTransId="{66213438-9ECC-4AC8-B8F2-020DDAB83B5C}" sibTransId="{6CB5B02B-34DF-4AA9-8F72-C4E8BA1D7BD0}"/>
    <dgm:cxn modelId="{91852F08-FA98-4238-BA2C-4533D28C74E2}" type="presOf" srcId="{AAD135E1-F568-4CDA-BC7E-BCB33EBEAFEF}" destId="{5833510C-49EE-4D4F-93CB-9ABA6BA019D3}" srcOrd="1" destOrd="0" presId="urn:microsoft.com/office/officeart/2016/7/layout/VerticalDownArrowProcess"/>
    <dgm:cxn modelId="{6EC5FF0B-B931-4723-B6F9-79956A79E155}" type="presOf" srcId="{9D976CF1-E9D8-42DC-A371-F09E9145DAE2}" destId="{059DBA2C-1FC6-4ED3-AF8B-7C63AF7CFBBF}" srcOrd="0" destOrd="0" presId="urn:microsoft.com/office/officeart/2016/7/layout/VerticalDownArrowProcess"/>
    <dgm:cxn modelId="{89942B0F-47B4-431A-8AF1-FE7174927610}" srcId="{AAD135E1-F568-4CDA-BC7E-BCB33EBEAFEF}" destId="{B0D43BE0-FE7E-4C3C-85B6-80763A5B3F53}" srcOrd="0" destOrd="0" parTransId="{0FF44FCA-4BA1-4104-9878-A398DCBDF209}" sibTransId="{68BD6F34-51AE-4F0C-9ACB-F333AC5AA83E}"/>
    <dgm:cxn modelId="{D89E680F-187E-424B-8115-64CB9F1B1EBF}" srcId="{E4FBC392-DF1E-495C-A765-E0768A3098EA}" destId="{2C5963A7-50D3-479C-B936-52BB6959FFCA}" srcOrd="0" destOrd="0" parTransId="{86632759-679C-4628-A9D8-86436DD629D0}" sibTransId="{34B748EE-E380-4E87-84D2-A0C5995F9A3C}"/>
    <dgm:cxn modelId="{44048320-D54A-43F4-9459-6F0D0972144F}" type="presOf" srcId="{FE18A373-C3A9-4566-B239-96A1537E3B53}" destId="{9BA30D37-D51F-49CD-9F5A-A0B74A0A1630}" srcOrd="0" destOrd="0" presId="urn:microsoft.com/office/officeart/2016/7/layout/VerticalDownArrowProcess"/>
    <dgm:cxn modelId="{71F91826-A875-4172-9A84-6E69514CBA87}" type="presOf" srcId="{1FD9B70E-BE66-4E3A-BD8E-4A4EC22FA950}" destId="{0B1432A5-712B-47FC-B1A5-7A6F3ED82A6B}" srcOrd="0" destOrd="0" presId="urn:microsoft.com/office/officeart/2016/7/layout/VerticalDownArrowProcess"/>
    <dgm:cxn modelId="{84B9B526-2D06-48E2-A43B-7EF0A4DB49F5}" srcId="{1FD9B70E-BE66-4E3A-BD8E-4A4EC22FA950}" destId="{253ECBE2-5135-4428-9BC3-F15233D09964}" srcOrd="0" destOrd="0" parTransId="{F9213B2B-6505-443F-9E7A-A60050E8C047}" sibTransId="{D7711DF7-8E3E-4D8D-8E0B-E359C6A746FA}"/>
    <dgm:cxn modelId="{C9F9662A-7853-4928-8014-135F0F4637B2}" type="presOf" srcId="{AAD135E1-F568-4CDA-BC7E-BCB33EBEAFEF}" destId="{68158F3C-E491-48CD-8673-ABEB7F1392DE}" srcOrd="0" destOrd="0" presId="urn:microsoft.com/office/officeart/2016/7/layout/VerticalDownArrowProcess"/>
    <dgm:cxn modelId="{23FB962D-08BC-4B76-8AFA-A3EDF20EB983}" srcId="{5E5819F6-175D-4DAA-B192-EAB855C7DFB1}" destId="{C52D9061-D03A-4DBC-9CBE-597B43171783}" srcOrd="3" destOrd="0" parTransId="{F7799729-D9C4-4F00-BAB5-D2B762643BFD}" sibTransId="{A86481FC-DD30-48FD-B0D8-74FDDA9AF806}"/>
    <dgm:cxn modelId="{4F54C73F-744E-4375-8AC5-F0894433B3D7}" srcId="{5E5819F6-175D-4DAA-B192-EAB855C7DFB1}" destId="{89A9C060-9F78-4229-83FF-83371AE58A4C}" srcOrd="5" destOrd="0" parTransId="{B5B6B12B-6FCA-4161-9C6C-415A1016DF3B}" sibTransId="{FE00A55E-B9CA-4564-8EDB-09E8064F7879}"/>
    <dgm:cxn modelId="{A3E2995E-1600-4858-AF6B-A605AD18B486}" type="presOf" srcId="{4C507FE9-87E8-423B-9505-6F00BCBF55CA}" destId="{97FA0560-5AD9-41F2-A5FA-A4A4AF3ED7A0}" srcOrd="0" destOrd="0" presId="urn:microsoft.com/office/officeart/2016/7/layout/VerticalDownArrowProcess"/>
    <dgm:cxn modelId="{FE0F6660-BDBE-4638-9C54-F29B2D1EACB7}" type="presOf" srcId="{B0D43BE0-FE7E-4C3C-85B6-80763A5B3F53}" destId="{8D5A7964-1304-4AB8-BA25-573BE10C5CC6}" srcOrd="0" destOrd="0" presId="urn:microsoft.com/office/officeart/2016/7/layout/VerticalDownArrowProcess"/>
    <dgm:cxn modelId="{93F6E04E-27E3-46B2-B804-B332C18C3F82}" type="presOf" srcId="{89A9C060-9F78-4229-83FF-83371AE58A4C}" destId="{D9925CF4-0FA3-41C2-988D-CEA1BFD745D6}" srcOrd="0" destOrd="0" presId="urn:microsoft.com/office/officeart/2016/7/layout/VerticalDownArrowProcess"/>
    <dgm:cxn modelId="{997DA671-665B-47A2-A768-B2FAF77B3AF7}" type="presOf" srcId="{E4FBC392-DF1E-495C-A765-E0768A3098EA}" destId="{773974DC-03CC-49E8-BC21-63586E0E1517}" srcOrd="0" destOrd="0" presId="urn:microsoft.com/office/officeart/2016/7/layout/VerticalDownArrowProcess"/>
    <dgm:cxn modelId="{5F920574-8A9F-4140-82F8-AFF53D18657E}" srcId="{5E5819F6-175D-4DAA-B192-EAB855C7DFB1}" destId="{AAD135E1-F568-4CDA-BC7E-BCB33EBEAFEF}" srcOrd="1" destOrd="0" parTransId="{2E33566D-5D35-4388-A35B-D7E69E489203}" sibTransId="{00D62C42-A073-4B7A-B748-4258BD0C41CA}"/>
    <dgm:cxn modelId="{5C9D4882-B70E-4BEC-810D-E40FBE3F4B89}" srcId="{89A9C060-9F78-4229-83FF-83371AE58A4C}" destId="{6058F9B7-E3BE-47B5-ADC4-D96AEBD876CC}" srcOrd="0" destOrd="0" parTransId="{52FC9C36-864F-42FA-8B74-54519023094D}" sibTransId="{FFC5A72D-CDF5-469B-B286-892A02A9EB6A}"/>
    <dgm:cxn modelId="{C9B1E69C-EE46-43EF-9044-01E88A4B517B}" type="presOf" srcId="{C52D9061-D03A-4DBC-9CBE-597B43171783}" destId="{2E8B8DCF-0105-4060-A268-3E3AA1D9D71B}" srcOrd="0" destOrd="0" presId="urn:microsoft.com/office/officeart/2016/7/layout/VerticalDownArrowProcess"/>
    <dgm:cxn modelId="{06E694A8-3272-4CBF-B088-CC5EF82E1DDC}" type="presOf" srcId="{6058F9B7-E3BE-47B5-ADC4-D96AEBD876CC}" destId="{0DE1C340-00D5-42EA-99C7-1BB00F580626}" srcOrd="0" destOrd="0" presId="urn:microsoft.com/office/officeart/2016/7/layout/VerticalDownArrowProcess"/>
    <dgm:cxn modelId="{363CAEB0-3FA0-484C-9977-C9EC0C458220}" type="presOf" srcId="{1FD9B70E-BE66-4E3A-BD8E-4A4EC22FA950}" destId="{EC2D41A4-0CA7-4D46-80C6-3566E1F7224B}" srcOrd="1" destOrd="0" presId="urn:microsoft.com/office/officeart/2016/7/layout/VerticalDownArrowProcess"/>
    <dgm:cxn modelId="{C43EE6C1-6AAC-451C-942B-296D6E6341E2}" type="presOf" srcId="{2C5963A7-50D3-479C-B936-52BB6959FFCA}" destId="{DA1E84B7-6C16-48C3-96BF-39BE51888D7D}" srcOrd="0" destOrd="0" presId="urn:microsoft.com/office/officeart/2016/7/layout/VerticalDownArrowProcess"/>
    <dgm:cxn modelId="{AF69F8CE-321A-4830-9060-8A97A8B27884}" type="presOf" srcId="{E4FBC392-DF1E-495C-A765-E0768A3098EA}" destId="{F77E810E-20B9-4DDD-95E3-3CDBAAD475FB}" srcOrd="1" destOrd="0" presId="urn:microsoft.com/office/officeart/2016/7/layout/VerticalDownArrowProcess"/>
    <dgm:cxn modelId="{42EB89D2-7B4B-42F3-AC74-C77ABA75F46D}" srcId="{C52D9061-D03A-4DBC-9CBE-597B43171783}" destId="{9D976CF1-E9D8-42DC-A371-F09E9145DAE2}" srcOrd="0" destOrd="0" parTransId="{E5244D1F-5AB5-42FB-A39F-A1667993F279}" sibTransId="{BF1F8511-8354-485B-B21D-289771DDC8D8}"/>
    <dgm:cxn modelId="{078A30DE-515C-4A94-B5E4-E4C9DEDB8F37}" type="presOf" srcId="{C52D9061-D03A-4DBC-9CBE-597B43171783}" destId="{7340D8D4-E79F-4F34-BA49-BF35608610C5}" srcOrd="1" destOrd="0" presId="urn:microsoft.com/office/officeart/2016/7/layout/VerticalDownArrowProcess"/>
    <dgm:cxn modelId="{22390BDF-7F13-4BFB-B7C4-0418E5470AB3}" type="presOf" srcId="{4C507FE9-87E8-423B-9505-6F00BCBF55CA}" destId="{449FF42A-C17F-4CB4-A2E1-2412181D6C34}" srcOrd="1" destOrd="0" presId="urn:microsoft.com/office/officeart/2016/7/layout/VerticalDownArrowProcess"/>
    <dgm:cxn modelId="{7F6D7FE5-AE4F-4B5E-B6AD-CA1670C9E546}" srcId="{4C507FE9-87E8-423B-9505-6F00BCBF55CA}" destId="{FE18A373-C3A9-4566-B239-96A1537E3B53}" srcOrd="0" destOrd="0" parTransId="{E3228D33-C4AE-40BD-83A4-BA4D9EED7EFA}" sibTransId="{81788001-ECE8-4437-9032-8E0F554D3FC8}"/>
    <dgm:cxn modelId="{326D39F2-5C57-4774-9F3F-33D3C9AE798F}" srcId="{5E5819F6-175D-4DAA-B192-EAB855C7DFB1}" destId="{1FD9B70E-BE66-4E3A-BD8E-4A4EC22FA950}" srcOrd="4" destOrd="0" parTransId="{54F2D01B-37CE-425F-9827-40228CBEE2B1}" sibTransId="{0F57EE21-811C-4DB5-AF83-EA5C108AA8E6}"/>
    <dgm:cxn modelId="{48F667F2-9329-46C3-A9BC-D6658CB7DA18}" type="presOf" srcId="{253ECBE2-5135-4428-9BC3-F15233D09964}" destId="{4C62C440-9FB9-4D34-A7B9-41545A196F5D}" srcOrd="0" destOrd="0" presId="urn:microsoft.com/office/officeart/2016/7/layout/VerticalDownArrowProcess"/>
    <dgm:cxn modelId="{E0738DF5-4680-4483-9D57-C10D31F84A22}" type="presOf" srcId="{5E5819F6-175D-4DAA-B192-EAB855C7DFB1}" destId="{7C2A186F-00B4-431E-ABB1-BD98DFBBEA70}" srcOrd="0" destOrd="0" presId="urn:microsoft.com/office/officeart/2016/7/layout/VerticalDownArrowProcess"/>
    <dgm:cxn modelId="{462DDFF6-96F8-46A7-9ADF-8A41A73CF391}" srcId="{5E5819F6-175D-4DAA-B192-EAB855C7DFB1}" destId="{4C507FE9-87E8-423B-9505-6F00BCBF55CA}" srcOrd="2" destOrd="0" parTransId="{DE466240-5210-43E0-AA52-C2E2401EB6C9}" sibTransId="{159996D6-C85D-4985-8D2D-9E0BD0762148}"/>
    <dgm:cxn modelId="{1922748A-CB0B-4627-8477-6B645C506C11}" type="presParOf" srcId="{7C2A186F-00B4-431E-ABB1-BD98DFBBEA70}" destId="{16385F75-4E4A-4E29-9B47-5E3ED6B62883}" srcOrd="0" destOrd="0" presId="urn:microsoft.com/office/officeart/2016/7/layout/VerticalDownArrowProcess"/>
    <dgm:cxn modelId="{F6B5B196-7BF9-4C2B-B650-A6F924BD8F69}" type="presParOf" srcId="{16385F75-4E4A-4E29-9B47-5E3ED6B62883}" destId="{D9925CF4-0FA3-41C2-988D-CEA1BFD745D6}" srcOrd="0" destOrd="0" presId="urn:microsoft.com/office/officeart/2016/7/layout/VerticalDownArrowProcess"/>
    <dgm:cxn modelId="{20E1B584-96FB-4E65-AC63-B7EDC720E0F2}" type="presParOf" srcId="{16385F75-4E4A-4E29-9B47-5E3ED6B62883}" destId="{0DE1C340-00D5-42EA-99C7-1BB00F580626}" srcOrd="1" destOrd="0" presId="urn:microsoft.com/office/officeart/2016/7/layout/VerticalDownArrowProcess"/>
    <dgm:cxn modelId="{AB80B6F3-DD7C-4215-BA9F-62AE144AE89F}" type="presParOf" srcId="{7C2A186F-00B4-431E-ABB1-BD98DFBBEA70}" destId="{DE960809-8574-4E00-9672-9EE6668318CA}" srcOrd="1" destOrd="0" presId="urn:microsoft.com/office/officeart/2016/7/layout/VerticalDownArrowProcess"/>
    <dgm:cxn modelId="{A20DEB14-3C29-47FA-8536-3924F8E8F2DB}" type="presParOf" srcId="{7C2A186F-00B4-431E-ABB1-BD98DFBBEA70}" destId="{831A99B7-AC0C-45AD-A6F1-D05531141798}" srcOrd="2" destOrd="0" presId="urn:microsoft.com/office/officeart/2016/7/layout/VerticalDownArrowProcess"/>
    <dgm:cxn modelId="{FFE4138F-14BE-4DFB-B51F-4EA63A3A15A5}" type="presParOf" srcId="{831A99B7-AC0C-45AD-A6F1-D05531141798}" destId="{0B1432A5-712B-47FC-B1A5-7A6F3ED82A6B}" srcOrd="0" destOrd="0" presId="urn:microsoft.com/office/officeart/2016/7/layout/VerticalDownArrowProcess"/>
    <dgm:cxn modelId="{D71FF3B3-E3C1-4B52-B491-7C2E8C7CE599}" type="presParOf" srcId="{831A99B7-AC0C-45AD-A6F1-D05531141798}" destId="{EC2D41A4-0CA7-4D46-80C6-3566E1F7224B}" srcOrd="1" destOrd="0" presId="urn:microsoft.com/office/officeart/2016/7/layout/VerticalDownArrowProcess"/>
    <dgm:cxn modelId="{FE231680-3CF9-4AE3-AAEE-F64DD7059DF8}" type="presParOf" srcId="{831A99B7-AC0C-45AD-A6F1-D05531141798}" destId="{4C62C440-9FB9-4D34-A7B9-41545A196F5D}" srcOrd="2" destOrd="0" presId="urn:microsoft.com/office/officeart/2016/7/layout/VerticalDownArrowProcess"/>
    <dgm:cxn modelId="{6099464D-9050-4AFF-9F3E-0196B5CB0821}" type="presParOf" srcId="{7C2A186F-00B4-431E-ABB1-BD98DFBBEA70}" destId="{4B23CDEC-5A6A-4187-9277-FB7730CCF530}" srcOrd="3" destOrd="0" presId="urn:microsoft.com/office/officeart/2016/7/layout/VerticalDownArrowProcess"/>
    <dgm:cxn modelId="{FAAE6797-839A-4157-B504-3F38D24CA2DF}" type="presParOf" srcId="{7C2A186F-00B4-431E-ABB1-BD98DFBBEA70}" destId="{DC622BBA-470E-4AE4-A770-9E35A37CF0A4}" srcOrd="4" destOrd="0" presId="urn:microsoft.com/office/officeart/2016/7/layout/VerticalDownArrowProcess"/>
    <dgm:cxn modelId="{5A70F71C-ADC4-437C-B510-E2BFFAB35FA9}" type="presParOf" srcId="{DC622BBA-470E-4AE4-A770-9E35A37CF0A4}" destId="{2E8B8DCF-0105-4060-A268-3E3AA1D9D71B}" srcOrd="0" destOrd="0" presId="urn:microsoft.com/office/officeart/2016/7/layout/VerticalDownArrowProcess"/>
    <dgm:cxn modelId="{BACD0F63-0365-4577-A88F-8BC787279643}" type="presParOf" srcId="{DC622BBA-470E-4AE4-A770-9E35A37CF0A4}" destId="{7340D8D4-E79F-4F34-BA49-BF35608610C5}" srcOrd="1" destOrd="0" presId="urn:microsoft.com/office/officeart/2016/7/layout/VerticalDownArrowProcess"/>
    <dgm:cxn modelId="{97A2BFE2-A054-4F7E-87E0-F348B9321982}" type="presParOf" srcId="{DC622BBA-470E-4AE4-A770-9E35A37CF0A4}" destId="{059DBA2C-1FC6-4ED3-AF8B-7C63AF7CFBBF}" srcOrd="2" destOrd="0" presId="urn:microsoft.com/office/officeart/2016/7/layout/VerticalDownArrowProcess"/>
    <dgm:cxn modelId="{CA7518E8-2B03-4AB2-A046-B517FA04E858}" type="presParOf" srcId="{7C2A186F-00B4-431E-ABB1-BD98DFBBEA70}" destId="{E381E196-7CE4-4FB2-95BA-C980658FB784}" srcOrd="5" destOrd="0" presId="urn:microsoft.com/office/officeart/2016/7/layout/VerticalDownArrowProcess"/>
    <dgm:cxn modelId="{26C47722-4795-4133-9A64-1CBC4F1CA671}" type="presParOf" srcId="{7C2A186F-00B4-431E-ABB1-BD98DFBBEA70}" destId="{B837317D-B0A3-4B7E-BCDD-731EC0CDC797}" srcOrd="6" destOrd="0" presId="urn:microsoft.com/office/officeart/2016/7/layout/VerticalDownArrowProcess"/>
    <dgm:cxn modelId="{943D8F54-B874-4FEE-8608-0C6A367128F6}" type="presParOf" srcId="{B837317D-B0A3-4B7E-BCDD-731EC0CDC797}" destId="{97FA0560-5AD9-41F2-A5FA-A4A4AF3ED7A0}" srcOrd="0" destOrd="0" presId="urn:microsoft.com/office/officeart/2016/7/layout/VerticalDownArrowProcess"/>
    <dgm:cxn modelId="{18C26CD5-AD07-4367-845D-8140380DACE1}" type="presParOf" srcId="{B837317D-B0A3-4B7E-BCDD-731EC0CDC797}" destId="{449FF42A-C17F-4CB4-A2E1-2412181D6C34}" srcOrd="1" destOrd="0" presId="urn:microsoft.com/office/officeart/2016/7/layout/VerticalDownArrowProcess"/>
    <dgm:cxn modelId="{E4EC806A-DA47-4D52-A1E4-8821190896F8}" type="presParOf" srcId="{B837317D-B0A3-4B7E-BCDD-731EC0CDC797}" destId="{9BA30D37-D51F-49CD-9F5A-A0B74A0A1630}" srcOrd="2" destOrd="0" presId="urn:microsoft.com/office/officeart/2016/7/layout/VerticalDownArrowProcess"/>
    <dgm:cxn modelId="{395837FB-628E-4A47-AC3B-49CBC3A4D066}" type="presParOf" srcId="{7C2A186F-00B4-431E-ABB1-BD98DFBBEA70}" destId="{9E46CD57-EAB4-40EA-8E30-EEB078FB2613}" srcOrd="7" destOrd="0" presId="urn:microsoft.com/office/officeart/2016/7/layout/VerticalDownArrowProcess"/>
    <dgm:cxn modelId="{1AC87434-83A5-473A-A719-995FF383A80E}" type="presParOf" srcId="{7C2A186F-00B4-431E-ABB1-BD98DFBBEA70}" destId="{876CB213-269E-4302-ACBD-C34FA8438E80}" srcOrd="8" destOrd="0" presId="urn:microsoft.com/office/officeart/2016/7/layout/VerticalDownArrowProcess"/>
    <dgm:cxn modelId="{AE27FC58-5A0A-41A0-AD6B-6EEA84A1DFAE}" type="presParOf" srcId="{876CB213-269E-4302-ACBD-C34FA8438E80}" destId="{68158F3C-E491-48CD-8673-ABEB7F1392DE}" srcOrd="0" destOrd="0" presId="urn:microsoft.com/office/officeart/2016/7/layout/VerticalDownArrowProcess"/>
    <dgm:cxn modelId="{98B2D58D-5A4C-4EDC-B2FA-5503FFF54DF5}" type="presParOf" srcId="{876CB213-269E-4302-ACBD-C34FA8438E80}" destId="{5833510C-49EE-4D4F-93CB-9ABA6BA019D3}" srcOrd="1" destOrd="0" presId="urn:microsoft.com/office/officeart/2016/7/layout/VerticalDownArrowProcess"/>
    <dgm:cxn modelId="{05AD3623-A1DE-49E4-A4A9-CC5EDB2B1F16}" type="presParOf" srcId="{876CB213-269E-4302-ACBD-C34FA8438E80}" destId="{8D5A7964-1304-4AB8-BA25-573BE10C5CC6}" srcOrd="2" destOrd="0" presId="urn:microsoft.com/office/officeart/2016/7/layout/VerticalDownArrowProcess"/>
    <dgm:cxn modelId="{AE53C325-1112-4B9B-B275-18A9CC700C5C}" type="presParOf" srcId="{7C2A186F-00B4-431E-ABB1-BD98DFBBEA70}" destId="{8DE50615-0743-4E92-9541-7120A6626D4B}" srcOrd="9" destOrd="0" presId="urn:microsoft.com/office/officeart/2016/7/layout/VerticalDownArrowProcess"/>
    <dgm:cxn modelId="{944960A7-E6C7-4E8F-9963-C1C6C92854EE}" type="presParOf" srcId="{7C2A186F-00B4-431E-ABB1-BD98DFBBEA70}" destId="{8C1716BF-C20C-4911-A9DF-028F81461D6E}" srcOrd="10" destOrd="0" presId="urn:microsoft.com/office/officeart/2016/7/layout/VerticalDownArrowProcess"/>
    <dgm:cxn modelId="{129C3385-C39C-4DA8-B932-DDF64B40B58C}" type="presParOf" srcId="{8C1716BF-C20C-4911-A9DF-028F81461D6E}" destId="{773974DC-03CC-49E8-BC21-63586E0E1517}" srcOrd="0" destOrd="0" presId="urn:microsoft.com/office/officeart/2016/7/layout/VerticalDownArrowProcess"/>
    <dgm:cxn modelId="{B477C5D3-2327-49C4-9469-8AA23696F3AF}" type="presParOf" srcId="{8C1716BF-C20C-4911-A9DF-028F81461D6E}" destId="{F77E810E-20B9-4DDD-95E3-3CDBAAD475FB}" srcOrd="1" destOrd="0" presId="urn:microsoft.com/office/officeart/2016/7/layout/VerticalDownArrowProcess"/>
    <dgm:cxn modelId="{5209C422-5BBC-41AF-BED5-59653D392119}" type="presParOf" srcId="{8C1716BF-C20C-4911-A9DF-028F81461D6E}" destId="{DA1E84B7-6C16-48C3-96BF-39BE51888D7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25CF4-0FA3-41C2-988D-CEA1BFD745D6}">
      <dsp:nvSpPr>
        <dsp:cNvPr id="0" name=""/>
        <dsp:cNvSpPr/>
      </dsp:nvSpPr>
      <dsp:spPr>
        <a:xfrm>
          <a:off x="0" y="2263893"/>
          <a:ext cx="1923131" cy="297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Create</a:t>
          </a:r>
        </a:p>
      </dsp:txBody>
      <dsp:txXfrm>
        <a:off x="0" y="2263893"/>
        <a:ext cx="1923131" cy="297134"/>
      </dsp:txXfrm>
    </dsp:sp>
    <dsp:sp modelId="{0DE1C340-00D5-42EA-99C7-1BB00F580626}">
      <dsp:nvSpPr>
        <dsp:cNvPr id="0" name=""/>
        <dsp:cNvSpPr/>
      </dsp:nvSpPr>
      <dsp:spPr>
        <a:xfrm>
          <a:off x="1923131" y="2263893"/>
          <a:ext cx="5769395" cy="297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Create a community of allies where everyone feels they belong.     </a:t>
          </a:r>
        </a:p>
      </dsp:txBody>
      <dsp:txXfrm>
        <a:off x="1923131" y="2263893"/>
        <a:ext cx="5769395" cy="297134"/>
      </dsp:txXfrm>
    </dsp:sp>
    <dsp:sp modelId="{EC2D41A4-0CA7-4D46-80C6-3566E1F7224B}">
      <dsp:nvSpPr>
        <dsp:cNvPr id="0" name=""/>
        <dsp:cNvSpPr/>
      </dsp:nvSpPr>
      <dsp:spPr>
        <a:xfrm rot="10800000">
          <a:off x="0" y="1811356"/>
          <a:ext cx="1923131" cy="4569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Evolve</a:t>
          </a:r>
        </a:p>
      </dsp:txBody>
      <dsp:txXfrm rot="-10800000">
        <a:off x="0" y="1811356"/>
        <a:ext cx="1923131" cy="297045"/>
      </dsp:txXfrm>
    </dsp:sp>
    <dsp:sp modelId="{4C62C440-9FB9-4D34-A7B9-41545A196F5D}">
      <dsp:nvSpPr>
        <dsp:cNvPr id="0" name=""/>
        <dsp:cNvSpPr/>
      </dsp:nvSpPr>
      <dsp:spPr>
        <a:xfrm>
          <a:off x="1923131" y="1811356"/>
          <a:ext cx="5769395" cy="2970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Evolve brand to support WIPN of today and tomorrow.</a:t>
          </a:r>
        </a:p>
      </dsp:txBody>
      <dsp:txXfrm>
        <a:off x="1923131" y="1811356"/>
        <a:ext cx="5769395" cy="297045"/>
      </dsp:txXfrm>
    </dsp:sp>
    <dsp:sp modelId="{7340D8D4-E79F-4F34-BA49-BF35608610C5}">
      <dsp:nvSpPr>
        <dsp:cNvPr id="0" name=""/>
        <dsp:cNvSpPr/>
      </dsp:nvSpPr>
      <dsp:spPr>
        <a:xfrm rot="10800000">
          <a:off x="0" y="1358820"/>
          <a:ext cx="1923131" cy="4569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Develop</a:t>
          </a:r>
        </a:p>
      </dsp:txBody>
      <dsp:txXfrm rot="-10800000">
        <a:off x="0" y="1358820"/>
        <a:ext cx="1923131" cy="297045"/>
      </dsp:txXfrm>
    </dsp:sp>
    <dsp:sp modelId="{059DBA2C-1FC6-4ED3-AF8B-7C63AF7CFBBF}">
      <dsp:nvSpPr>
        <dsp:cNvPr id="0" name=""/>
        <dsp:cNvSpPr/>
      </dsp:nvSpPr>
      <dsp:spPr>
        <a:xfrm>
          <a:off x="1923131" y="1358820"/>
          <a:ext cx="5769395" cy="2970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Develop content and programming driven by our research.</a:t>
          </a:r>
        </a:p>
      </dsp:txBody>
      <dsp:txXfrm>
        <a:off x="1923131" y="1358820"/>
        <a:ext cx="5769395" cy="297045"/>
      </dsp:txXfrm>
    </dsp:sp>
    <dsp:sp modelId="{449FF42A-C17F-4CB4-A2E1-2412181D6C34}">
      <dsp:nvSpPr>
        <dsp:cNvPr id="0" name=""/>
        <dsp:cNvSpPr/>
      </dsp:nvSpPr>
      <dsp:spPr>
        <a:xfrm rot="10800000">
          <a:off x="0" y="906284"/>
          <a:ext cx="1923131" cy="4569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Position</a:t>
          </a:r>
        </a:p>
      </dsp:txBody>
      <dsp:txXfrm rot="-10800000">
        <a:off x="0" y="906284"/>
        <a:ext cx="1923131" cy="297045"/>
      </dsp:txXfrm>
    </dsp:sp>
    <dsp:sp modelId="{9BA30D37-D51F-49CD-9F5A-A0B74A0A1630}">
      <dsp:nvSpPr>
        <dsp:cNvPr id="0" name=""/>
        <dsp:cNvSpPr/>
      </dsp:nvSpPr>
      <dsp:spPr>
        <a:xfrm>
          <a:off x="1923131" y="906284"/>
          <a:ext cx="5769395" cy="2970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Position WIPN as a partner organization that advances equity and opportunity for women in the retirement industry.</a:t>
          </a:r>
        </a:p>
      </dsp:txBody>
      <dsp:txXfrm>
        <a:off x="1923131" y="906284"/>
        <a:ext cx="5769395" cy="297045"/>
      </dsp:txXfrm>
    </dsp:sp>
    <dsp:sp modelId="{5833510C-49EE-4D4F-93CB-9ABA6BA019D3}">
      <dsp:nvSpPr>
        <dsp:cNvPr id="0" name=""/>
        <dsp:cNvSpPr/>
      </dsp:nvSpPr>
      <dsp:spPr>
        <a:xfrm rot="10800000">
          <a:off x="0" y="453748"/>
          <a:ext cx="1923131" cy="4569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Expand</a:t>
          </a:r>
        </a:p>
      </dsp:txBody>
      <dsp:txXfrm rot="-10800000">
        <a:off x="0" y="453748"/>
        <a:ext cx="1923131" cy="297045"/>
      </dsp:txXfrm>
    </dsp:sp>
    <dsp:sp modelId="{8D5A7964-1304-4AB8-BA25-573BE10C5CC6}">
      <dsp:nvSpPr>
        <dsp:cNvPr id="0" name=""/>
        <dsp:cNvSpPr/>
      </dsp:nvSpPr>
      <dsp:spPr>
        <a:xfrm>
          <a:off x="1923131" y="453748"/>
          <a:ext cx="5769395" cy="2970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Expand sponsor membership and drive greater member engagement.</a:t>
          </a:r>
        </a:p>
      </dsp:txBody>
      <dsp:txXfrm>
        <a:off x="1923131" y="453748"/>
        <a:ext cx="5769395" cy="297045"/>
      </dsp:txXfrm>
    </dsp:sp>
    <dsp:sp modelId="{F77E810E-20B9-4DDD-95E3-3CDBAAD475FB}">
      <dsp:nvSpPr>
        <dsp:cNvPr id="0" name=""/>
        <dsp:cNvSpPr/>
      </dsp:nvSpPr>
      <dsp:spPr>
        <a:xfrm rot="10800000">
          <a:off x="0" y="1211"/>
          <a:ext cx="1923131" cy="4569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Grow and support</a:t>
          </a:r>
        </a:p>
      </dsp:txBody>
      <dsp:txXfrm rot="-10800000">
        <a:off x="0" y="1211"/>
        <a:ext cx="1923131" cy="297045"/>
      </dsp:txXfrm>
    </dsp:sp>
    <dsp:sp modelId="{DA1E84B7-6C16-48C3-96BF-39BE51888D7D}">
      <dsp:nvSpPr>
        <dsp:cNvPr id="0" name=""/>
        <dsp:cNvSpPr/>
      </dsp:nvSpPr>
      <dsp:spPr>
        <a:xfrm>
          <a:off x="1923131" y="1211"/>
          <a:ext cx="5769395" cy="2970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Grow and support our local chapters with enhanced tools and resources.</a:t>
          </a:r>
        </a:p>
      </dsp:txBody>
      <dsp:txXfrm>
        <a:off x="1923131" y="1211"/>
        <a:ext cx="5769395" cy="2970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25CF4-0FA3-41C2-988D-CEA1BFD745D6}">
      <dsp:nvSpPr>
        <dsp:cNvPr id="0" name=""/>
        <dsp:cNvSpPr/>
      </dsp:nvSpPr>
      <dsp:spPr>
        <a:xfrm>
          <a:off x="0" y="2263893"/>
          <a:ext cx="1923131" cy="297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Develop</a:t>
          </a:r>
        </a:p>
      </dsp:txBody>
      <dsp:txXfrm>
        <a:off x="0" y="2263893"/>
        <a:ext cx="1923131" cy="297134"/>
      </dsp:txXfrm>
    </dsp:sp>
    <dsp:sp modelId="{0DE1C340-00D5-42EA-99C7-1BB00F580626}">
      <dsp:nvSpPr>
        <dsp:cNvPr id="0" name=""/>
        <dsp:cNvSpPr/>
      </dsp:nvSpPr>
      <dsp:spPr>
        <a:xfrm>
          <a:off x="1923131" y="2263893"/>
          <a:ext cx="5769395" cy="297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Develop the next generation of female retirement  professionals through our chapter events and strategic partnerships</a:t>
          </a:r>
        </a:p>
      </dsp:txBody>
      <dsp:txXfrm>
        <a:off x="1923131" y="2263893"/>
        <a:ext cx="5769395" cy="297134"/>
      </dsp:txXfrm>
    </dsp:sp>
    <dsp:sp modelId="{EC2D41A4-0CA7-4D46-80C6-3566E1F7224B}">
      <dsp:nvSpPr>
        <dsp:cNvPr id="0" name=""/>
        <dsp:cNvSpPr/>
      </dsp:nvSpPr>
      <dsp:spPr>
        <a:xfrm rot="10800000">
          <a:off x="0" y="1811356"/>
          <a:ext cx="1923131" cy="4569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Support</a:t>
          </a:r>
        </a:p>
      </dsp:txBody>
      <dsp:txXfrm rot="-10800000">
        <a:off x="0" y="1811356"/>
        <a:ext cx="1923131" cy="297045"/>
      </dsp:txXfrm>
    </dsp:sp>
    <dsp:sp modelId="{4C62C440-9FB9-4D34-A7B9-41545A196F5D}">
      <dsp:nvSpPr>
        <dsp:cNvPr id="0" name=""/>
        <dsp:cNvSpPr/>
      </dsp:nvSpPr>
      <dsp:spPr>
        <a:xfrm>
          <a:off x="1923131" y="1811356"/>
          <a:ext cx="5769395" cy="2970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Support a healthy lifestyle for women to achieve their personal goals with #WIPNWellness.</a:t>
          </a:r>
        </a:p>
      </dsp:txBody>
      <dsp:txXfrm>
        <a:off x="1923131" y="1811356"/>
        <a:ext cx="5769395" cy="297045"/>
      </dsp:txXfrm>
    </dsp:sp>
    <dsp:sp modelId="{7340D8D4-E79F-4F34-BA49-BF35608610C5}">
      <dsp:nvSpPr>
        <dsp:cNvPr id="0" name=""/>
        <dsp:cNvSpPr/>
      </dsp:nvSpPr>
      <dsp:spPr>
        <a:xfrm rot="10800000">
          <a:off x="0" y="1358820"/>
          <a:ext cx="1923131" cy="4569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Deliver</a:t>
          </a:r>
        </a:p>
      </dsp:txBody>
      <dsp:txXfrm rot="-10800000">
        <a:off x="0" y="1358820"/>
        <a:ext cx="1923131" cy="297045"/>
      </dsp:txXfrm>
    </dsp:sp>
    <dsp:sp modelId="{059DBA2C-1FC6-4ED3-AF8B-7C63AF7CFBBF}">
      <dsp:nvSpPr>
        <dsp:cNvPr id="0" name=""/>
        <dsp:cNvSpPr/>
      </dsp:nvSpPr>
      <dsp:spPr>
        <a:xfrm>
          <a:off x="1923131" y="1358820"/>
          <a:ext cx="5769395" cy="2970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Deliver national programming and </a:t>
          </a:r>
          <a:r>
            <a:rPr lang="en-US" sz="1100" kern="1200"/>
            <a:t>thought leadership driven </a:t>
          </a:r>
          <a:r>
            <a:rPr lang="en-US" sz="1100" kern="1200" dirty="0"/>
            <a:t>by our proprietary research.</a:t>
          </a:r>
        </a:p>
      </dsp:txBody>
      <dsp:txXfrm>
        <a:off x="1923131" y="1358820"/>
        <a:ext cx="5769395" cy="297045"/>
      </dsp:txXfrm>
    </dsp:sp>
    <dsp:sp modelId="{449FF42A-C17F-4CB4-A2E1-2412181D6C34}">
      <dsp:nvSpPr>
        <dsp:cNvPr id="0" name=""/>
        <dsp:cNvSpPr/>
      </dsp:nvSpPr>
      <dsp:spPr>
        <a:xfrm rot="10800000">
          <a:off x="0" y="906284"/>
          <a:ext cx="1923131" cy="4569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Position</a:t>
          </a:r>
        </a:p>
      </dsp:txBody>
      <dsp:txXfrm rot="-10800000">
        <a:off x="0" y="906284"/>
        <a:ext cx="1923131" cy="297045"/>
      </dsp:txXfrm>
    </dsp:sp>
    <dsp:sp modelId="{9BA30D37-D51F-49CD-9F5A-A0B74A0A1630}">
      <dsp:nvSpPr>
        <dsp:cNvPr id="0" name=""/>
        <dsp:cNvSpPr/>
      </dsp:nvSpPr>
      <dsp:spPr>
        <a:xfrm>
          <a:off x="1923131" y="906284"/>
          <a:ext cx="5769395" cy="2970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Position WIPN as a champion of advancing equity and opportunity for women in the retirement industry.</a:t>
          </a:r>
        </a:p>
      </dsp:txBody>
      <dsp:txXfrm>
        <a:off x="1923131" y="906284"/>
        <a:ext cx="5769395" cy="297045"/>
      </dsp:txXfrm>
    </dsp:sp>
    <dsp:sp modelId="{5833510C-49EE-4D4F-93CB-9ABA6BA019D3}">
      <dsp:nvSpPr>
        <dsp:cNvPr id="0" name=""/>
        <dsp:cNvSpPr/>
      </dsp:nvSpPr>
      <dsp:spPr>
        <a:xfrm rot="10800000">
          <a:off x="0" y="453748"/>
          <a:ext cx="1923131" cy="4569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Expand</a:t>
          </a:r>
        </a:p>
      </dsp:txBody>
      <dsp:txXfrm rot="-10800000">
        <a:off x="0" y="453748"/>
        <a:ext cx="1923131" cy="297045"/>
      </dsp:txXfrm>
    </dsp:sp>
    <dsp:sp modelId="{8D5A7964-1304-4AB8-BA25-573BE10C5CC6}">
      <dsp:nvSpPr>
        <dsp:cNvPr id="0" name=""/>
        <dsp:cNvSpPr/>
      </dsp:nvSpPr>
      <dsp:spPr>
        <a:xfrm>
          <a:off x="1923131" y="453748"/>
          <a:ext cx="5769395" cy="2970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Expand sponsor membership with greater access to peers to share best practices in DE&amp;I.</a:t>
          </a:r>
        </a:p>
      </dsp:txBody>
      <dsp:txXfrm>
        <a:off x="1923131" y="453748"/>
        <a:ext cx="5769395" cy="297045"/>
      </dsp:txXfrm>
    </dsp:sp>
    <dsp:sp modelId="{F77E810E-20B9-4DDD-95E3-3CDBAAD475FB}">
      <dsp:nvSpPr>
        <dsp:cNvPr id="0" name=""/>
        <dsp:cNvSpPr/>
      </dsp:nvSpPr>
      <dsp:spPr>
        <a:xfrm rot="10800000">
          <a:off x="0" y="1211"/>
          <a:ext cx="1923131" cy="4569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73" tIns="92456" rIns="136773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Enhance</a:t>
          </a:r>
        </a:p>
      </dsp:txBody>
      <dsp:txXfrm rot="-10800000">
        <a:off x="0" y="1211"/>
        <a:ext cx="1923131" cy="297045"/>
      </dsp:txXfrm>
    </dsp:sp>
    <dsp:sp modelId="{DA1E84B7-6C16-48C3-96BF-39BE51888D7D}">
      <dsp:nvSpPr>
        <dsp:cNvPr id="0" name=""/>
        <dsp:cNvSpPr/>
      </dsp:nvSpPr>
      <dsp:spPr>
        <a:xfrm>
          <a:off x="1923131" y="1211"/>
          <a:ext cx="5769395" cy="2970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31" tIns="139700" rIns="117031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Enhance our members’ personal brand and leadership skills through discounted certification programs.</a:t>
          </a:r>
        </a:p>
      </dsp:txBody>
      <dsp:txXfrm>
        <a:off x="1923131" y="1211"/>
        <a:ext cx="5769395" cy="297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9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4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7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42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24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57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0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8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39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46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hyperlink" Target="https://smartasset.com/financial-advisor/portland-or-top-financial-advisors" TargetMode="External"/><Relationship Id="rId17" Type="http://schemas.openxmlformats.org/officeDocument/2006/relationships/image" Target="../media/image49.png"/><Relationship Id="rId2" Type="http://schemas.openxmlformats.org/officeDocument/2006/relationships/image" Target="../media/image17.jpeg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g"/><Relationship Id="rId26" Type="http://schemas.openxmlformats.org/officeDocument/2006/relationships/image" Target="../media/image35.png"/><Relationship Id="rId3" Type="http://schemas.openxmlformats.org/officeDocument/2006/relationships/image" Target="../media/image12.jpe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5" Type="http://schemas.openxmlformats.org/officeDocument/2006/relationships/image" Target="../media/image34.jpeg"/><Relationship Id="rId2" Type="http://schemas.openxmlformats.org/officeDocument/2006/relationships/image" Target="../media/image11.jp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24" Type="http://schemas.openxmlformats.org/officeDocument/2006/relationships/image" Target="../media/image33.jpe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23" Type="http://schemas.openxmlformats.org/officeDocument/2006/relationships/image" Target="../media/image32.jpe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E9D4DB5-9681-1449-9801-C65150987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1BCB5-3D71-724F-907D-76DC4ACB7CC7}"/>
              </a:ext>
            </a:extLst>
          </p:cNvPr>
          <p:cNvSpPr txBox="1"/>
          <p:nvPr/>
        </p:nvSpPr>
        <p:spPr>
          <a:xfrm>
            <a:off x="914400" y="36385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Arial"/>
                <a:cs typeface="Arial"/>
                <a:sym typeface="Arial"/>
              </a:rPr>
              <a:t>WELCOME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452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Straight Connector 103"/>
          <p:cNvCxnSpPr/>
          <p:nvPr/>
        </p:nvCxnSpPr>
        <p:spPr>
          <a:xfrm>
            <a:off x="363792" y="1560917"/>
            <a:ext cx="8416418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363792" y="2293895"/>
            <a:ext cx="8416418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108" descr="page 2.jpg"/>
          <p:cNvPicPr>
            <a:picLocks noChangeAspect="1"/>
          </p:cNvPicPr>
          <p:nvPr/>
        </p:nvPicPr>
        <p:blipFill>
          <a:blip r:embed="rId2"/>
          <a:srcRect l="58965" t="73333" r="25000" b="13104"/>
          <a:stretch>
            <a:fillRect/>
          </a:stretch>
        </p:blipFill>
        <p:spPr>
          <a:xfrm>
            <a:off x="1896335" y="971550"/>
            <a:ext cx="1304065" cy="517069"/>
          </a:xfrm>
          <a:prstGeom prst="rect">
            <a:avLst/>
          </a:prstGeom>
        </p:spPr>
      </p:pic>
      <p:pic>
        <p:nvPicPr>
          <p:cNvPr id="110" name="Picture 109" descr="page 3.jpg"/>
          <p:cNvPicPr>
            <a:picLocks noChangeAspect="1"/>
          </p:cNvPicPr>
          <p:nvPr/>
        </p:nvPicPr>
        <p:blipFill>
          <a:blip r:embed="rId3"/>
          <a:srcRect l="23333" t="16000" r="58564" b="70666"/>
          <a:stretch>
            <a:fillRect/>
          </a:stretch>
        </p:blipFill>
        <p:spPr>
          <a:xfrm>
            <a:off x="7392286" y="982458"/>
            <a:ext cx="1446914" cy="481911"/>
          </a:xfrm>
          <a:prstGeom prst="rect">
            <a:avLst/>
          </a:prstGeom>
        </p:spPr>
      </p:pic>
      <p:pic>
        <p:nvPicPr>
          <p:cNvPr id="113" name="Picture 112" descr="Pension Assurance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618" y="1863873"/>
            <a:ext cx="1081444" cy="194368"/>
          </a:xfrm>
          <a:prstGeom prst="rect">
            <a:avLst/>
          </a:prstGeom>
        </p:spPr>
      </p:pic>
      <p:pic>
        <p:nvPicPr>
          <p:cNvPr id="114" name="Picture 113" descr="page 3.jpg"/>
          <p:cNvPicPr>
            <a:picLocks noChangeAspect="1"/>
          </p:cNvPicPr>
          <p:nvPr/>
        </p:nvPicPr>
        <p:blipFill>
          <a:blip r:embed="rId3"/>
          <a:srcRect l="57277" t="16000" r="24167" b="70666"/>
          <a:stretch>
            <a:fillRect/>
          </a:stretch>
        </p:blipFill>
        <p:spPr>
          <a:xfrm>
            <a:off x="453653" y="1708648"/>
            <a:ext cx="1222747" cy="411843"/>
          </a:xfrm>
          <a:prstGeom prst="rect">
            <a:avLst/>
          </a:prstGeom>
        </p:spPr>
      </p:pic>
      <p:pic>
        <p:nvPicPr>
          <p:cNvPr id="115" name="Picture 8">
            <a:extLst>
              <a:ext uri="{FF2B5EF4-FFF2-40B4-BE49-F238E27FC236}">
                <a16:creationId xmlns:a16="http://schemas.microsoft.com/office/drawing/2014/main" id="{B097F51E-A9D2-4662-A78A-16A0A4D6E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3357" y="1710508"/>
            <a:ext cx="1316736" cy="4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 descr="RAYMOND JAMES 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419" y="2556380"/>
            <a:ext cx="1265581" cy="89893"/>
          </a:xfrm>
          <a:prstGeom prst="rect">
            <a:avLst/>
          </a:prstGeom>
        </p:spPr>
      </p:pic>
      <p:pic>
        <p:nvPicPr>
          <p:cNvPr id="118" name="Picture 10">
            <a:extLst>
              <a:ext uri="{FF2B5EF4-FFF2-40B4-BE49-F238E27FC236}">
                <a16:creationId xmlns:a16="http://schemas.microsoft.com/office/drawing/2014/main" id="{3BF6A642-3A0A-4A74-9F2C-8CDFF2569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14" y="1661334"/>
            <a:ext cx="1041741" cy="5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 descr="page 3.jpg"/>
          <p:cNvPicPr>
            <a:picLocks noChangeAspect="1"/>
          </p:cNvPicPr>
          <p:nvPr/>
        </p:nvPicPr>
        <p:blipFill>
          <a:blip r:embed="rId3"/>
          <a:srcRect l="23333" t="72667" r="60343" b="16040"/>
          <a:stretch>
            <a:fillRect/>
          </a:stretch>
        </p:blipFill>
        <p:spPr>
          <a:xfrm>
            <a:off x="4657562" y="2419350"/>
            <a:ext cx="1209838" cy="392380"/>
          </a:xfrm>
          <a:prstGeom prst="rect">
            <a:avLst/>
          </a:prstGeom>
        </p:spPr>
      </p:pic>
      <p:pic>
        <p:nvPicPr>
          <p:cNvPr id="121" name="Picture 120" descr="page 3.jpg"/>
          <p:cNvPicPr>
            <a:picLocks noChangeAspect="1"/>
          </p:cNvPicPr>
          <p:nvPr/>
        </p:nvPicPr>
        <p:blipFill>
          <a:blip r:embed="rId3"/>
          <a:srcRect l="57304" t="72667" r="24167" b="16040"/>
          <a:stretch>
            <a:fillRect/>
          </a:stretch>
        </p:blipFill>
        <p:spPr>
          <a:xfrm>
            <a:off x="7432420" y="2419350"/>
            <a:ext cx="1169116" cy="334033"/>
          </a:xfrm>
          <a:prstGeom prst="rect">
            <a:avLst/>
          </a:prstGeom>
        </p:spPr>
      </p:pic>
      <p:pic>
        <p:nvPicPr>
          <p:cNvPr id="123" name="Picture 122" descr="untitled 4.jpg"/>
          <p:cNvPicPr>
            <a:picLocks noChangeAspect="1"/>
          </p:cNvPicPr>
          <p:nvPr/>
        </p:nvPicPr>
        <p:blipFill>
          <a:blip r:embed="rId8"/>
          <a:srcRect l="41131" t="28667" r="41962" b="55333"/>
          <a:stretch>
            <a:fillRect/>
          </a:stretch>
        </p:blipFill>
        <p:spPr>
          <a:xfrm>
            <a:off x="583971" y="3002797"/>
            <a:ext cx="1116617" cy="495341"/>
          </a:xfrm>
          <a:prstGeom prst="rect">
            <a:avLst/>
          </a:prstGeom>
        </p:spPr>
      </p:pic>
      <p:pic>
        <p:nvPicPr>
          <p:cNvPr id="124" name="Picture 123" descr="vanguard-sponsor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0570" y="2940145"/>
            <a:ext cx="1035766" cy="69051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D3B0E9E3-2AAC-47C8-B635-5D80F9C379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356" t="35222" r="6310" b="31592"/>
          <a:stretch/>
        </p:blipFill>
        <p:spPr>
          <a:xfrm>
            <a:off x="3395183" y="3105150"/>
            <a:ext cx="1279488" cy="405837"/>
          </a:xfrm>
          <a:prstGeom prst="rect">
            <a:avLst/>
          </a:prstGeom>
        </p:spPr>
      </p:pic>
      <p:pic>
        <p:nvPicPr>
          <p:cNvPr id="126" name="Picture 125" descr="untitled 4.jpg"/>
          <p:cNvPicPr>
            <a:picLocks noChangeAspect="1"/>
          </p:cNvPicPr>
          <p:nvPr/>
        </p:nvPicPr>
        <p:blipFill>
          <a:blip r:embed="rId8"/>
          <a:srcRect l="23334" t="48667" r="59897" b="40666"/>
          <a:stretch>
            <a:fillRect/>
          </a:stretch>
        </p:blipFill>
        <p:spPr>
          <a:xfrm>
            <a:off x="1973530" y="2996350"/>
            <a:ext cx="1236111" cy="420329"/>
          </a:xfrm>
          <a:prstGeom prst="rect">
            <a:avLst/>
          </a:prstGeom>
        </p:spPr>
      </p:pic>
      <p:pic>
        <p:nvPicPr>
          <p:cNvPr id="127" name="Picture 1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06EC69-33DD-45CA-91B9-A30E2BE151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339106" y="1196814"/>
            <a:ext cx="1232894" cy="170840"/>
          </a:xfrm>
          <a:prstGeom prst="rect">
            <a:avLst/>
          </a:prstGeom>
        </p:spPr>
      </p:pic>
      <p:cxnSp>
        <p:nvCxnSpPr>
          <p:cNvPr id="129" name="Straight Connector 128"/>
          <p:cNvCxnSpPr/>
          <p:nvPr/>
        </p:nvCxnSpPr>
        <p:spPr>
          <a:xfrm>
            <a:off x="363792" y="2937934"/>
            <a:ext cx="8416418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6">
            <a:extLst>
              <a:ext uri="{FF2B5EF4-FFF2-40B4-BE49-F238E27FC236}">
                <a16:creationId xmlns:a16="http://schemas.microsoft.com/office/drawing/2014/main" id="{129B8CE3-4245-40AE-8E69-31E9501FB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5712" y="1029985"/>
            <a:ext cx="1206780" cy="44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30" descr="page 3.jpg"/>
          <p:cNvPicPr>
            <a:picLocks noChangeAspect="1"/>
          </p:cNvPicPr>
          <p:nvPr/>
        </p:nvPicPr>
        <p:blipFill rotWithShape="1">
          <a:blip r:embed="rId3"/>
          <a:srcRect l="23333" t="55333" r="60478" b="35334"/>
          <a:stretch/>
        </p:blipFill>
        <p:spPr>
          <a:xfrm>
            <a:off x="529270" y="2485494"/>
            <a:ext cx="1079460" cy="291717"/>
          </a:xfrm>
          <a:prstGeom prst="rect">
            <a:avLst/>
          </a:prstGeom>
        </p:spPr>
      </p:pic>
      <p:cxnSp>
        <p:nvCxnSpPr>
          <p:cNvPr id="132" name="Straight Connector 131"/>
          <p:cNvCxnSpPr/>
          <p:nvPr/>
        </p:nvCxnSpPr>
        <p:spPr>
          <a:xfrm>
            <a:off x="4614519" y="946423"/>
            <a:ext cx="26656" cy="3295577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2" descr="one-america-logo | 500 Festival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4" b="19806"/>
          <a:stretch/>
        </p:blipFill>
        <p:spPr bwMode="auto">
          <a:xfrm>
            <a:off x="2010631" y="1616322"/>
            <a:ext cx="1037369" cy="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4" name="Straight Connector 133"/>
          <p:cNvCxnSpPr/>
          <p:nvPr/>
        </p:nvCxnSpPr>
        <p:spPr>
          <a:xfrm>
            <a:off x="363792" y="3639720"/>
            <a:ext cx="8416418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Picture 1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85950"/>
            <a:ext cx="1029672" cy="130622"/>
          </a:xfrm>
          <a:prstGeom prst="rect">
            <a:avLst/>
          </a:prstGeom>
        </p:spPr>
      </p:pic>
      <p:cxnSp>
        <p:nvCxnSpPr>
          <p:cNvPr id="136" name="Straight Connector 135"/>
          <p:cNvCxnSpPr/>
          <p:nvPr/>
        </p:nvCxnSpPr>
        <p:spPr>
          <a:xfrm>
            <a:off x="5867400" y="1015375"/>
            <a:ext cx="26656" cy="3295577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298570" y="1015375"/>
            <a:ext cx="26656" cy="3295577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3260996" y="1015375"/>
            <a:ext cx="26656" cy="3295577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1781543" y="1015375"/>
            <a:ext cx="26656" cy="3295577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page 3.jpg">
            <a:extLst>
              <a:ext uri="{FF2B5EF4-FFF2-40B4-BE49-F238E27FC236}">
                <a16:creationId xmlns:a16="http://schemas.microsoft.com/office/drawing/2014/main" id="{C9FE3D83-C3F0-314A-8BEA-E394DCE88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54" t="55333" r="42199" b="35334"/>
          <a:stretch/>
        </p:blipFill>
        <p:spPr>
          <a:xfrm>
            <a:off x="1908190" y="2438309"/>
            <a:ext cx="1118291" cy="340388"/>
          </a:xfrm>
          <a:prstGeom prst="rect">
            <a:avLst/>
          </a:prstGeom>
        </p:spPr>
      </p:pic>
      <p:pic>
        <p:nvPicPr>
          <p:cNvPr id="41" name="Picture 40" descr="untitled 4.jpg">
            <a:extLst>
              <a:ext uri="{FF2B5EF4-FFF2-40B4-BE49-F238E27FC236}">
                <a16:creationId xmlns:a16="http://schemas.microsoft.com/office/drawing/2014/main" id="{AE290B53-50D1-9A4F-A459-4E3166C813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804" t="63334" r="43333" b="18000"/>
          <a:stretch/>
        </p:blipFill>
        <p:spPr>
          <a:xfrm>
            <a:off x="7523818" y="3023385"/>
            <a:ext cx="898427" cy="528891"/>
          </a:xfrm>
          <a:prstGeom prst="rect">
            <a:avLst/>
          </a:prstGeom>
        </p:spPr>
      </p:pic>
      <p:pic>
        <p:nvPicPr>
          <p:cNvPr id="42" name="Picture 41" descr="untitled 4.jpg">
            <a:extLst>
              <a:ext uri="{FF2B5EF4-FFF2-40B4-BE49-F238E27FC236}">
                <a16:creationId xmlns:a16="http://schemas.microsoft.com/office/drawing/2014/main" id="{4D3319BF-2F0D-C642-8C47-13A7303B65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667" t="63334" r="59312" b="18000"/>
          <a:stretch/>
        </p:blipFill>
        <p:spPr>
          <a:xfrm>
            <a:off x="6172200" y="3071353"/>
            <a:ext cx="938424" cy="431694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D2A59DB6-F46A-E847-8ECD-7A2C8807317D}"/>
              </a:ext>
            </a:extLst>
          </p:cNvPr>
          <p:cNvSpPr txBox="1">
            <a:spLocks/>
          </p:cNvSpPr>
          <p:nvPr/>
        </p:nvSpPr>
        <p:spPr>
          <a:xfrm>
            <a:off x="685800" y="-34292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" pitchFamily="34" charset="0"/>
                <a:ea typeface="+mj-ea"/>
                <a:cs typeface="+mj-cs"/>
              </a:rPr>
              <a:t>National Sponsors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B794EE4-3684-68D2-9019-7B3BEA5F5F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341482"/>
            <a:ext cx="1098652" cy="5403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55620D-FD9E-35B7-9BBD-332C34E4D82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4693" b="25729"/>
          <a:stretch/>
        </p:blipFill>
        <p:spPr>
          <a:xfrm>
            <a:off x="582131" y="1017037"/>
            <a:ext cx="1110449" cy="367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25C4C4-7753-59E1-9E2D-8BC6D48085C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2905" r="1995" b="22708"/>
          <a:stretch/>
        </p:blipFill>
        <p:spPr>
          <a:xfrm>
            <a:off x="4692166" y="1061452"/>
            <a:ext cx="1092438" cy="40415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D608F8E-DE52-968F-3639-52236668DD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2" y="3630655"/>
            <a:ext cx="1209838" cy="8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5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/>
          <p:cNvSpPr txBox="1"/>
          <p:nvPr/>
        </p:nvSpPr>
        <p:spPr>
          <a:xfrm>
            <a:off x="1667631" y="1119997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President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667631" y="1352550"/>
            <a:ext cx="13083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Jennifer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Mulrooney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American Century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Investments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193884" y="124030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227515" y="1119997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Treasurer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667631" y="2474541"/>
            <a:ext cx="1455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Board Secretary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419600" y="3976606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Lisa Allen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Advisor2X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419600" y="2438644"/>
            <a:ext cx="1476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Equity, Diversity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&amp; Inclusion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419600" y="1352550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Rosalyn Brown 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227515" y="2467704"/>
            <a:ext cx="1001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Marketing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227515" y="2691033"/>
            <a:ext cx="1181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Christina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Tunison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LPL Financial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85800" y="57150"/>
            <a:ext cx="7772400" cy="110251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rPr>
              <a:t>Board of Directors</a:t>
            </a:r>
            <a:endParaRPr lang="en-GB" sz="36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F8228-2CB8-4E93-A3D6-27FF519C9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12" y="1119997"/>
            <a:ext cx="961805" cy="961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E1568-B5BD-4603-A9DE-0A7DA2C4B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4669" y="3756509"/>
            <a:ext cx="942369" cy="942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2554B0-936A-4CB9-978D-49A0D17C4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6" y="1119997"/>
            <a:ext cx="961805" cy="91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B56AD39-5169-4F89-8286-1337EAAB9005}"/>
              </a:ext>
            </a:extLst>
          </p:cNvPr>
          <p:cNvSpPr txBox="1"/>
          <p:nvPr/>
        </p:nvSpPr>
        <p:spPr>
          <a:xfrm>
            <a:off x="7227515" y="1352550"/>
            <a:ext cx="26112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Tina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Schackman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CFA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Benefit Financial Services Group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4C48DD-0F2C-45FF-AD5A-AAA86F4D59CF}"/>
              </a:ext>
            </a:extLst>
          </p:cNvPr>
          <p:cNvSpPr txBox="1"/>
          <p:nvPr/>
        </p:nvSpPr>
        <p:spPr>
          <a:xfrm>
            <a:off x="4419600" y="3761773"/>
            <a:ext cx="1162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Membership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C5054-1287-4F83-B6E4-D0E44120E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140" y="1119997"/>
            <a:ext cx="974197" cy="1892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9879A4-0D4B-89BA-647F-3129EEAE3898}"/>
              </a:ext>
            </a:extLst>
          </p:cNvPr>
          <p:cNvSpPr txBox="1"/>
          <p:nvPr/>
        </p:nvSpPr>
        <p:spPr>
          <a:xfrm>
            <a:off x="4419600" y="1119997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Vice President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3A389E-022F-8819-473D-8A67A9438962}"/>
              </a:ext>
            </a:extLst>
          </p:cNvPr>
          <p:cNvSpPr txBox="1"/>
          <p:nvPr/>
        </p:nvSpPr>
        <p:spPr>
          <a:xfrm>
            <a:off x="1667631" y="2724150"/>
            <a:ext cx="10839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Pam Brooks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Oswald Financial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464C5C-666D-FCCB-40AE-0B0EF8C6B7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6" y="2401905"/>
            <a:ext cx="914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EDF7B17-DC65-BD72-611F-6A06FE22C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528" y="2376533"/>
            <a:ext cx="982522" cy="982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E9C861-4C00-088F-AF97-B010B52A3519}"/>
              </a:ext>
            </a:extLst>
          </p:cNvPr>
          <p:cNvSpPr txBox="1"/>
          <p:nvPr/>
        </p:nvSpPr>
        <p:spPr>
          <a:xfrm>
            <a:off x="4419600" y="2910143"/>
            <a:ext cx="9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Lisa Anderson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INPRS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E520C-97EF-486D-800D-CA8F0DB87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2543781"/>
            <a:ext cx="902584" cy="942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2423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988768"/>
            <a:ext cx="150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Local Chapters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6993" y="1022099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National Events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6993" y="1255752"/>
            <a:ext cx="12057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Stefanie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Rzepecki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GRP Financial</a:t>
            </a:r>
            <a:b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endParaRPr kumimoji="0" lang="en-GB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1022099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Sponsorship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2125" y="1255752"/>
            <a:ext cx="11384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Mindy O’Connor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Ascensus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 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2310140"/>
            <a:ext cx="1575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Local Chapters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2774662"/>
            <a:ext cx="13147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Ivana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Polonijo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My Courageous Being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6993" y="2310140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Programming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&amp; Research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86993" y="2774662"/>
            <a:ext cx="11320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Theresa Conti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Sunwest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Pensions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9000" y="2310140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Operations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39000" y="2627352"/>
            <a:ext cx="11320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Kim Ryan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My Corporate Ally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 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6993" y="3672882"/>
            <a:ext cx="1324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Past President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749048" y="56471"/>
            <a:ext cx="7772400" cy="110251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rPr>
              <a:t>Board of Directors</a:t>
            </a:r>
            <a:endParaRPr lang="en-GB" sz="36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08B7D1-DA3C-4C1C-9BDF-4273369F7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3" y="2310140"/>
            <a:ext cx="89884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029066-2E91-4BC5-BC8F-11FB2F89F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766" y="1022099"/>
            <a:ext cx="914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8DBBC5-C616-4DA1-AE7A-BACA61BEED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4499" y="2310140"/>
            <a:ext cx="914400" cy="963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F38483-A8C2-EF3F-4014-6A9FE80BD00D}"/>
              </a:ext>
            </a:extLst>
          </p:cNvPr>
          <p:cNvSpPr txBox="1"/>
          <p:nvPr/>
        </p:nvSpPr>
        <p:spPr>
          <a:xfrm>
            <a:off x="4386993" y="3943350"/>
            <a:ext cx="12907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Lisa Smith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Fidelity Investments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62684B-6107-282A-DB3C-4DE421DA9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499" y="3714750"/>
            <a:ext cx="914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 descr="A picture containing person, wall&#10;&#10;Description automatically generated">
            <a:extLst>
              <a:ext uri="{FF2B5EF4-FFF2-40B4-BE49-F238E27FC236}">
                <a16:creationId xmlns:a16="http://schemas.microsoft.com/office/drawing/2014/main" id="{83634E5F-84EF-D547-1AD1-12C1049F6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3" y="1022099"/>
            <a:ext cx="914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F7CD9E-BF5B-9EE5-930F-BF2BD7273192}"/>
              </a:ext>
            </a:extLst>
          </p:cNvPr>
          <p:cNvSpPr txBox="1"/>
          <p:nvPr/>
        </p:nvSpPr>
        <p:spPr>
          <a:xfrm>
            <a:off x="1524000" y="1451021"/>
            <a:ext cx="12394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Roberta Hess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Princeton Marketin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pic>
        <p:nvPicPr>
          <p:cNvPr id="35" name="Picture 34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153D106D-AE97-32FA-911C-63C36A2B71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5333" y="1022099"/>
            <a:ext cx="912732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36" descr="A picture containing clothing, person, hairpiece&#10;&#10;Description automatically generated">
            <a:extLst>
              <a:ext uri="{FF2B5EF4-FFF2-40B4-BE49-F238E27FC236}">
                <a16:creationId xmlns:a16="http://schemas.microsoft.com/office/drawing/2014/main" id="{592D6B7C-392C-AF38-3972-37999232F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66" y="2310140"/>
            <a:ext cx="914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1758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70;p20">
            <a:extLst>
              <a:ext uri="{FF2B5EF4-FFF2-40B4-BE49-F238E27FC236}">
                <a16:creationId xmlns:a16="http://schemas.microsoft.com/office/drawing/2014/main" id="{FEA40452-6738-42E7-AF2F-7522B4EA7C28}"/>
              </a:ext>
            </a:extLst>
          </p:cNvPr>
          <p:cNvSpPr txBox="1">
            <a:spLocks/>
          </p:cNvSpPr>
          <p:nvPr/>
        </p:nvSpPr>
        <p:spPr>
          <a:xfrm>
            <a:off x="0" y="750888"/>
            <a:ext cx="7907338" cy="85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rgbClr val="6C6460"/>
              </a:buClr>
              <a:buSzPts val="3200"/>
            </a:pPr>
            <a:r>
              <a:rPr lang="en-US" sz="3200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  <a:sym typeface="Arial"/>
              </a:rPr>
              <a:t>32 Local Chapters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9" name="Google Shape;172;p20">
            <a:extLst>
              <a:ext uri="{FF2B5EF4-FFF2-40B4-BE49-F238E27FC236}">
                <a16:creationId xmlns:a16="http://schemas.microsoft.com/office/drawing/2014/main" id="{023A88D2-5703-4544-93C3-85B9BC73CF36}"/>
              </a:ext>
            </a:extLst>
          </p:cNvPr>
          <p:cNvSpPr txBox="1">
            <a:spLocks/>
          </p:cNvSpPr>
          <p:nvPr/>
        </p:nvSpPr>
        <p:spPr>
          <a:xfrm>
            <a:off x="6989764" y="360364"/>
            <a:ext cx="2154237" cy="37322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NEW YORK CITY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NORTHEAST OHIO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OREGON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PHILADELPHIA</a:t>
            </a:r>
          </a:p>
          <a:p>
            <a:pPr marL="0" indent="0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PITTSBURGH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SACRAMENTO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SEATTLE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SOUTHEAST FLORIDA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SOUTHERN CALIFORNIA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>
                <a:sym typeface="Arial"/>
              </a:rPr>
              <a:t>TAMPA/ST. PETERSBURG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TEXAS</a:t>
            </a:r>
            <a:endParaRPr lang="en-US" sz="1100" b="1" dirty="0">
              <a:sym typeface="Arial"/>
            </a:endParaRP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THE CAROLINAS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TWIN CITIES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r>
              <a:rPr lang="en-US" sz="1100" b="1" dirty="0"/>
              <a:t>UTAH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WASHINGTON, DC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WESTERN NEW YORK</a:t>
            </a:r>
          </a:p>
          <a:p>
            <a:pPr indent="-457189">
              <a:lnSpc>
                <a:spcPts val="1800"/>
              </a:lnSpc>
              <a:buClr>
                <a:srgbClr val="6C6460"/>
              </a:buClr>
              <a:buSzPts val="1800"/>
              <a:buNone/>
            </a:pPr>
            <a:endParaRPr lang="en-US" sz="1400" b="1" dirty="0"/>
          </a:p>
        </p:txBody>
      </p:sp>
      <p:sp>
        <p:nvSpPr>
          <p:cNvPr id="10" name="Google Shape;171;p20">
            <a:extLst>
              <a:ext uri="{FF2B5EF4-FFF2-40B4-BE49-F238E27FC236}">
                <a16:creationId xmlns:a16="http://schemas.microsoft.com/office/drawing/2014/main" id="{5CB0C74C-C544-4A01-9677-F72267CF7DF8}"/>
              </a:ext>
            </a:extLst>
          </p:cNvPr>
          <p:cNvSpPr txBox="1">
            <a:spLocks/>
          </p:cNvSpPr>
          <p:nvPr/>
        </p:nvSpPr>
        <p:spPr>
          <a:xfrm>
            <a:off x="5016501" y="360509"/>
            <a:ext cx="1973262" cy="30003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ARIZONA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sz="1100" b="1" dirty="0"/>
              <a:t>ARKLAMISS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ATLANTA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BAY AREA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BOSTON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CHICAGO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COLORADO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DETROIT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sz="1100" b="1" dirty="0"/>
              <a:t>GREATER CINCINNATI/KENTUCKY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HARTFORD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INDIANAPOLIS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IOWA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KANSAS CITY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NASHVILLE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NEBRASKA / OMAHA METRO</a:t>
            </a:r>
          </a:p>
          <a:p>
            <a:pPr indent="-457189">
              <a:lnSpc>
                <a:spcPts val="1800"/>
              </a:lnSpc>
              <a:buNone/>
            </a:pPr>
            <a:r>
              <a:rPr lang="en-US" sz="1100" b="1" dirty="0"/>
              <a:t>NEW JERSEY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B2BD8-1648-4053-A539-DD28B67C8E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91" y="1440874"/>
            <a:ext cx="4524902" cy="24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B8409-9A8A-4323-853A-CB4B35A83C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1"/>
          <a:stretch/>
        </p:blipFill>
        <p:spPr>
          <a:xfrm>
            <a:off x="0" y="-865225"/>
            <a:ext cx="9144000" cy="2475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4290" y="986588"/>
            <a:ext cx="3825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spcAft>
                <a:spcPts val="450"/>
              </a:spcAft>
              <a:buClr>
                <a:srgbClr val="6C6460"/>
              </a:buClr>
              <a:buSzPts val="3600"/>
              <a:defRPr/>
            </a:pPr>
            <a:r>
              <a:rPr lang="en-US" sz="3600" dirty="0">
                <a:solidFill>
                  <a:prstClr val="white"/>
                </a:solidFill>
                <a:latin typeface="Lato" panose="020F0502020204030203" pitchFamily="34" charset="0"/>
              </a:rPr>
              <a:t>WIPN 2023 Goals</a:t>
            </a:r>
          </a:p>
        </p:txBody>
      </p:sp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18F74C24-999A-48D2-DD10-970476E3DB6D}"/>
              </a:ext>
            </a:extLst>
          </p:cNvPr>
          <p:cNvGraphicFramePr/>
          <p:nvPr/>
        </p:nvGraphicFramePr>
        <p:xfrm>
          <a:off x="1008044" y="1900410"/>
          <a:ext cx="7692527" cy="256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698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B8409-9A8A-4323-853A-CB4B35A83C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1"/>
          <a:stretch/>
        </p:blipFill>
        <p:spPr>
          <a:xfrm>
            <a:off x="0" y="-865225"/>
            <a:ext cx="9144000" cy="2475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4290" y="986588"/>
            <a:ext cx="3825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spcAft>
                <a:spcPts val="450"/>
              </a:spcAft>
              <a:buClr>
                <a:srgbClr val="6C6460"/>
              </a:buClr>
              <a:buSzPts val="3600"/>
              <a:defRPr/>
            </a:pPr>
            <a:r>
              <a:rPr lang="en-US" sz="3600" dirty="0">
                <a:solidFill>
                  <a:prstClr val="white"/>
                </a:solidFill>
                <a:latin typeface="Lato" panose="020F0502020204030203" pitchFamily="34" charset="0"/>
              </a:rPr>
              <a:t>WIPN 2023 Goals</a:t>
            </a:r>
          </a:p>
        </p:txBody>
      </p:sp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18F74C24-999A-48D2-DD10-970476E3DB6D}"/>
              </a:ext>
            </a:extLst>
          </p:cNvPr>
          <p:cNvGraphicFramePr/>
          <p:nvPr/>
        </p:nvGraphicFramePr>
        <p:xfrm>
          <a:off x="1008044" y="1900410"/>
          <a:ext cx="7692527" cy="256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9459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5017" y="569952"/>
            <a:ext cx="2750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0"/>
              </a:rPr>
              <a:t>Get Involved</a:t>
            </a:r>
            <a:endParaRPr lang="en-GB" sz="3600" dirty="0">
              <a:solidFill>
                <a:schemeClr val="accent4">
                  <a:lumMod val="50000"/>
                </a:schemeClr>
              </a:solidFill>
              <a:latin typeface="Lato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1581150"/>
            <a:ext cx="6534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Arial"/>
                <a:cs typeface="Arial"/>
                <a:sym typeface="Arial"/>
              </a:rPr>
              <a:t>Attend a local chapter meeting: Be a WIPN ambassador and bring a colleague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962150"/>
            <a:ext cx="3005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ts val="360"/>
              </a:spcBef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Arial"/>
                <a:cs typeface="Arial"/>
                <a:sym typeface="Arial"/>
              </a:rPr>
              <a:t>View our online webinar series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7544" y="2343150"/>
            <a:ext cx="6362063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ts val="360"/>
              </a:spcBef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Arial"/>
                <a:cs typeface="Arial"/>
                <a:sym typeface="Arial"/>
              </a:rPr>
              <a:t>Get Social!  </a:t>
            </a:r>
          </a:p>
          <a:p>
            <a:pPr marL="742950" lvl="1" indent="-285750">
              <a:spcBef>
                <a:spcPts val="360"/>
              </a:spcBef>
              <a:buClr>
                <a:srgbClr val="6C6460"/>
              </a:buClr>
              <a:buSzPts val="1800"/>
              <a:buFont typeface="Arial"/>
              <a:buChar char="–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Follow us on LinkedIn  &amp; Instagram</a:t>
            </a:r>
          </a:p>
          <a:p>
            <a:pPr marL="742950" lvl="1" indent="-285750">
              <a:spcBef>
                <a:spcPts val="360"/>
              </a:spcBef>
              <a:buClr>
                <a:srgbClr val="6C6460"/>
              </a:buClr>
              <a:buSzPts val="1800"/>
              <a:buFont typeface="Arial"/>
              <a:buChar char="–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Join the members-only LinkedIn group for networking and comments </a:t>
            </a: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32BC2EE6-B602-4D7C-FBED-2685AAD0E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269669"/>
            <a:ext cx="1271399" cy="127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78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23E9BA81-3204-EE42-9A87-240D05FF4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EA198-3B9B-FA41-AE14-53AB1BF08DF3}"/>
              </a:ext>
            </a:extLst>
          </p:cNvPr>
          <p:cNvSpPr txBox="1"/>
          <p:nvPr/>
        </p:nvSpPr>
        <p:spPr>
          <a:xfrm>
            <a:off x="1066800" y="363855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Lato" panose="020F0502020204030203" pitchFamily="34" charset="0"/>
                <a:ea typeface="Arial"/>
                <a:cs typeface="Arial"/>
                <a:sym typeface="Arial"/>
              </a:rPr>
              <a:t>THANK YOU</a:t>
            </a:r>
            <a:endParaRPr lang="en-GB" sz="3600" b="1" dirty="0">
              <a:solidFill>
                <a:schemeClr val="bg1"/>
              </a:solidFill>
              <a:latin typeface="Lat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0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B2248EA9-D62F-5A44-9A2D-B87DA209D3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"/>
            <a:ext cx="9144000" cy="2587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E7E67-9FCF-B74F-80ED-2F12D8200F47}"/>
              </a:ext>
            </a:extLst>
          </p:cNvPr>
          <p:cNvSpPr txBox="1"/>
          <p:nvPr/>
        </p:nvSpPr>
        <p:spPr>
          <a:xfrm>
            <a:off x="685800" y="173355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Lato" pitchFamily="34" charset="0"/>
                <a:cs typeface="Arial" pitchFamily="34" charset="0"/>
              </a:rPr>
              <a:t>Who We 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ED005-EAFA-7B44-83FF-F0E8D3E00FD5}"/>
              </a:ext>
            </a:extLst>
          </p:cNvPr>
          <p:cNvSpPr txBox="1"/>
          <p:nvPr/>
        </p:nvSpPr>
        <p:spPr>
          <a:xfrm>
            <a:off x="1219200" y="2919195"/>
            <a:ext cx="27933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itchFamily="34" charset="0"/>
                <a:cs typeface="Arial" pitchFamily="34" charset="0"/>
              </a:rPr>
              <a:t>Non-profit 501(c)6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BEF5F-6760-5944-A9F2-69470E81389D}"/>
              </a:ext>
            </a:extLst>
          </p:cNvPr>
          <p:cNvSpPr txBox="1"/>
          <p:nvPr/>
        </p:nvSpPr>
        <p:spPr>
          <a:xfrm>
            <a:off x="1219200" y="3181350"/>
            <a:ext cx="7772400" cy="35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itchFamily="34" charset="0"/>
                <a:cs typeface="Arial" pitchFamily="34" charset="0"/>
              </a:rPr>
              <a:t>Network of more than 5,500 women across all career levels and  segments of the retirement plan industry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E5E09-D442-034C-B197-6F7F30AA9A1B}"/>
              </a:ext>
            </a:extLst>
          </p:cNvPr>
          <p:cNvSpPr txBox="1"/>
          <p:nvPr/>
        </p:nvSpPr>
        <p:spPr>
          <a:xfrm>
            <a:off x="1219200" y="3534204"/>
            <a:ext cx="7391400" cy="652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itchFamily="34" charset="0"/>
                <a:cs typeface="Arial" pitchFamily="34" charset="0"/>
              </a:rPr>
              <a:t>Early-career, mid-career and senior-level leaders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itchFamily="34" charset="0"/>
                <a:cs typeface="Arial" pitchFamily="34" charset="0"/>
              </a:rPr>
              <a:t>Recordkeepers, TPAs, DCIOs, broker-dealers, RIAs, ERISA attorneys, advisors and consultants</a:t>
            </a:r>
          </a:p>
        </p:txBody>
      </p:sp>
    </p:spTree>
    <p:extLst>
      <p:ext uri="{BB962C8B-B14F-4D97-AF65-F5344CB8AC3E}">
        <p14:creationId xmlns:p14="http://schemas.microsoft.com/office/powerpoint/2010/main" val="2861444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689" y="742950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Arial"/>
                <a:cs typeface="Arial"/>
                <a:sym typeface="Arial"/>
              </a:rPr>
              <a:t>Mission</a:t>
            </a:r>
            <a:endParaRPr lang="en-GB" sz="36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8210" y="1581150"/>
            <a:ext cx="582403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WIPN — WE | Inspire | Promote | Network — advances equity and opportunity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for women in the retirement industry.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WE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Inspire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each other to achieve our professional goals and personal aspirations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through a national network of local chapters.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Promote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 diversity, equity and inclusion throughout the retirement industry.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Network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 to share our knowledge and experience, informed by research. </a:t>
            </a:r>
          </a:p>
        </p:txBody>
      </p:sp>
    </p:spTree>
    <p:extLst>
      <p:ext uri="{BB962C8B-B14F-4D97-AF65-F5344CB8AC3E}">
        <p14:creationId xmlns:p14="http://schemas.microsoft.com/office/powerpoint/2010/main" val="1759393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381" y="361950"/>
            <a:ext cx="5022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Benefits of Membership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6285" y="1248935"/>
            <a:ext cx="3575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Exclusive members-only networking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285" y="1629935"/>
            <a:ext cx="212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Mentoring opportunities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285" y="2010935"/>
            <a:ext cx="5131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Inspiring webinars on relevant professional development topics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229" y="2391935"/>
            <a:ext cx="2382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Access to member directory</a:t>
            </a:r>
          </a:p>
        </p:txBody>
      </p:sp>
      <p:pic>
        <p:nvPicPr>
          <p:cNvPr id="5" name="Picture 4" descr="Medium shot of wom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889C6C5A-02F7-5B4F-9F38-CBB84D3CEC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020" y="1285875"/>
            <a:ext cx="3307744" cy="2571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B54642-1D98-744D-997F-46C081E84AB4}"/>
              </a:ext>
            </a:extLst>
          </p:cNvPr>
          <p:cNvSpPr txBox="1"/>
          <p:nvPr/>
        </p:nvSpPr>
        <p:spPr>
          <a:xfrm>
            <a:off x="299826" y="3167477"/>
            <a:ext cx="2053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C646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Resources on WIPN.org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FF2A4-D151-8223-9BFB-C8E6CC8361FE}"/>
              </a:ext>
            </a:extLst>
          </p:cNvPr>
          <p:cNvSpPr txBox="1"/>
          <p:nvPr/>
        </p:nvSpPr>
        <p:spPr>
          <a:xfrm>
            <a:off x="316285" y="2772935"/>
            <a:ext cx="265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Proprietary research findings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065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E25C-130E-8A44-98E8-5653D2BD4EDE}"/>
              </a:ext>
            </a:extLst>
          </p:cNvPr>
          <p:cNvSpPr txBox="1">
            <a:spLocks/>
          </p:cNvSpPr>
          <p:nvPr/>
        </p:nvSpPr>
        <p:spPr>
          <a:xfrm>
            <a:off x="438539" y="3758279"/>
            <a:ext cx="5181600" cy="55125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Lato" pitchFamily="34" charset="0"/>
              </a:rPr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058573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614A6-5ADE-D04C-ACE5-194C337EEB53}"/>
              </a:ext>
            </a:extLst>
          </p:cNvPr>
          <p:cNvSpPr txBox="1">
            <a:spLocks/>
          </p:cNvSpPr>
          <p:nvPr/>
        </p:nvSpPr>
        <p:spPr>
          <a:xfrm>
            <a:off x="438539" y="3758279"/>
            <a:ext cx="5181600" cy="55125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Lato" pitchFamily="34" charset="0"/>
              </a:rPr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058573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4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ADE03-10B6-5C41-A290-C8ED65633815}"/>
              </a:ext>
            </a:extLst>
          </p:cNvPr>
          <p:cNvSpPr txBox="1">
            <a:spLocks/>
          </p:cNvSpPr>
          <p:nvPr/>
        </p:nvSpPr>
        <p:spPr>
          <a:xfrm>
            <a:off x="438539" y="3758279"/>
            <a:ext cx="5181600" cy="55125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Lato" pitchFamily="34" charset="0"/>
              </a:rPr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733925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A7457-5EF9-4F60-B859-D4547FB873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372314"/>
            <a:ext cx="1061782" cy="707855"/>
          </a:xfrm>
          <a:prstGeom prst="rect">
            <a:avLst/>
          </a:prstGeom>
        </p:spPr>
      </p:pic>
      <p:pic>
        <p:nvPicPr>
          <p:cNvPr id="29" name="Picture 28" descr="page 1.jpg"/>
          <p:cNvPicPr>
            <a:picLocks noChangeAspect="1"/>
          </p:cNvPicPr>
          <p:nvPr/>
        </p:nvPicPr>
        <p:blipFill>
          <a:blip r:embed="rId3"/>
          <a:srcRect l="23333" t="18000" r="60000" b="71333"/>
          <a:stretch>
            <a:fillRect/>
          </a:stretch>
        </p:blipFill>
        <p:spPr>
          <a:xfrm>
            <a:off x="1953888" y="1203561"/>
            <a:ext cx="1257787" cy="328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0BB44E-5A83-4A3A-BE82-41B3819B9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807" y="1224847"/>
            <a:ext cx="1104484" cy="333098"/>
          </a:xfrm>
          <a:prstGeom prst="rect">
            <a:avLst/>
          </a:prstGeom>
        </p:spPr>
      </p:pic>
      <p:pic>
        <p:nvPicPr>
          <p:cNvPr id="32" name="Picture 31" descr="Blackrock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01836"/>
            <a:ext cx="868206" cy="578804"/>
          </a:xfrm>
          <a:prstGeom prst="rect">
            <a:avLst/>
          </a:prstGeom>
        </p:spPr>
      </p:pic>
      <p:pic>
        <p:nvPicPr>
          <p:cNvPr id="33" name="Picture 32" descr="cap american fund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6390" y="1763928"/>
            <a:ext cx="1205430" cy="3458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F7A563-ED9C-4582-BC49-E92CA1BA09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0735" y="1750482"/>
            <a:ext cx="1168957" cy="635855"/>
          </a:xfrm>
          <a:prstGeom prst="rect">
            <a:avLst/>
          </a:prstGeom>
        </p:spPr>
      </p:pic>
      <p:pic>
        <p:nvPicPr>
          <p:cNvPr id="35" name="Picture 34" descr="page 1.jpg"/>
          <p:cNvPicPr>
            <a:picLocks noChangeAspect="1"/>
          </p:cNvPicPr>
          <p:nvPr/>
        </p:nvPicPr>
        <p:blipFill>
          <a:blip r:embed="rId3"/>
          <a:srcRect l="42250" t="52667" r="43111" b="38000"/>
          <a:stretch>
            <a:fillRect/>
          </a:stretch>
        </p:blipFill>
        <p:spPr>
          <a:xfrm>
            <a:off x="4714042" y="1901460"/>
            <a:ext cx="1196170" cy="357490"/>
          </a:xfrm>
          <a:prstGeom prst="rect">
            <a:avLst/>
          </a:prstGeom>
        </p:spPr>
      </p:pic>
      <p:pic>
        <p:nvPicPr>
          <p:cNvPr id="39" name="Picture 38" descr="page 2.jpg"/>
          <p:cNvPicPr>
            <a:picLocks noChangeAspect="1"/>
          </p:cNvPicPr>
          <p:nvPr/>
        </p:nvPicPr>
        <p:blipFill>
          <a:blip r:embed="rId8"/>
          <a:srcRect l="24167" t="18667" r="58586" b="68000"/>
          <a:stretch>
            <a:fillRect/>
          </a:stretch>
        </p:blipFill>
        <p:spPr>
          <a:xfrm>
            <a:off x="4724400" y="2524714"/>
            <a:ext cx="1191109" cy="4316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B2E4002-B60D-470D-AAD3-91AAAD61BF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8444" y="2373743"/>
            <a:ext cx="1005956" cy="6706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C59941-B7B8-4D29-8220-7306227FFF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158" y="3059180"/>
            <a:ext cx="1034525" cy="689683"/>
          </a:xfrm>
          <a:prstGeom prst="rect">
            <a:avLst/>
          </a:prstGeom>
        </p:spPr>
      </p:pic>
      <p:pic>
        <p:nvPicPr>
          <p:cNvPr id="43" name="Picture 42" descr="page 2.jpg"/>
          <p:cNvPicPr>
            <a:picLocks noChangeAspect="1"/>
          </p:cNvPicPr>
          <p:nvPr/>
        </p:nvPicPr>
        <p:blipFill>
          <a:blip r:embed="rId8"/>
          <a:srcRect l="23333" t="34734" r="60028" b="47051"/>
          <a:stretch>
            <a:fillRect/>
          </a:stretch>
        </p:blipFill>
        <p:spPr>
          <a:xfrm>
            <a:off x="3481168" y="3178285"/>
            <a:ext cx="1014632" cy="611614"/>
          </a:xfrm>
          <a:prstGeom prst="rect">
            <a:avLst/>
          </a:prstGeom>
        </p:spPr>
      </p:pic>
      <p:pic>
        <p:nvPicPr>
          <p:cNvPr id="44" name="Picture 43" descr="page 2.jpg"/>
          <p:cNvPicPr>
            <a:picLocks noChangeAspect="1"/>
          </p:cNvPicPr>
          <p:nvPr/>
        </p:nvPicPr>
        <p:blipFill>
          <a:blip r:embed="rId8"/>
          <a:srcRect l="58800" t="38851" r="25000" b="51593"/>
          <a:stretch>
            <a:fillRect/>
          </a:stretch>
        </p:blipFill>
        <p:spPr>
          <a:xfrm>
            <a:off x="5943600" y="3285889"/>
            <a:ext cx="1196529" cy="330808"/>
          </a:xfrm>
          <a:prstGeom prst="rect">
            <a:avLst/>
          </a:prstGeom>
        </p:spPr>
      </p:pic>
      <p:pic>
        <p:nvPicPr>
          <p:cNvPr id="49" name="Picture 48" descr="HUB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3800" y="3154926"/>
            <a:ext cx="818998" cy="545999"/>
          </a:xfrm>
          <a:prstGeom prst="rect">
            <a:avLst/>
          </a:prstGeom>
        </p:spPr>
      </p:pic>
      <p:pic>
        <p:nvPicPr>
          <p:cNvPr id="52" name="Picture 51" descr="Goldman Sachs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7848" y="3178285"/>
            <a:ext cx="546016" cy="546016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363792" y="1661542"/>
            <a:ext cx="8416418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63792" y="2394520"/>
            <a:ext cx="8416418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63792" y="3038559"/>
            <a:ext cx="8416418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1828800" y="1134137"/>
            <a:ext cx="0" cy="329184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302934" y="1134137"/>
            <a:ext cx="0" cy="329184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628719" y="1134137"/>
            <a:ext cx="0" cy="329184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906621" y="1224846"/>
            <a:ext cx="0" cy="329184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295428" y="1134137"/>
            <a:ext cx="0" cy="329184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685800" y="57151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" pitchFamily="34" charset="0"/>
                <a:ea typeface="+mj-ea"/>
                <a:cs typeface="+mj-cs"/>
              </a:rPr>
              <a:t>National Sponsors</a:t>
            </a:r>
          </a:p>
        </p:txBody>
      </p:sp>
      <p:pic>
        <p:nvPicPr>
          <p:cNvPr id="62" name="Picture 6">
            <a:extLst>
              <a:ext uri="{FF2B5EF4-FFF2-40B4-BE49-F238E27FC236}">
                <a16:creationId xmlns:a16="http://schemas.microsoft.com/office/drawing/2014/main" id="{1C64B6AD-0B04-48D4-9A7D-DFDF466F9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6780" y="1123951"/>
            <a:ext cx="1210722" cy="51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79379C-63F1-4F26-B4CF-71B2B742CE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23273"/>
            <a:ext cx="1066562" cy="71104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CB55732-D7AA-C364-433E-21898EB904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24" y="1263810"/>
            <a:ext cx="1090476" cy="23773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94FE0E-390F-AEAD-21B7-72421FF825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87" y="1231414"/>
            <a:ext cx="1082499" cy="230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14D649-BA98-DDEA-25C9-5CACA96DD3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59" y="1838914"/>
            <a:ext cx="1238841" cy="320209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F2FF38-627F-F6FE-8565-33FF163EC40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112682"/>
            <a:ext cx="1220054" cy="6481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A347A4-7017-0AC7-60ED-A200A82BF89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26331" b="29751"/>
          <a:stretch/>
        </p:blipFill>
        <p:spPr>
          <a:xfrm>
            <a:off x="474494" y="2524714"/>
            <a:ext cx="1224665" cy="3675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74EA674-1B8F-3F09-CA06-47E2F68AA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2431" y="2579122"/>
            <a:ext cx="1207969" cy="25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C548FD-E599-BE1C-13DA-76C4FC212EF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7622" b="18826"/>
          <a:stretch/>
        </p:blipFill>
        <p:spPr>
          <a:xfrm>
            <a:off x="624378" y="1123950"/>
            <a:ext cx="1024364" cy="433995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C3EE626A-3F2D-D10C-141C-1E1F489BEAF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155" y="1703264"/>
            <a:ext cx="618620" cy="644221"/>
          </a:xfrm>
          <a:prstGeom prst="rect">
            <a:avLst/>
          </a:prstGeom>
        </p:spPr>
      </p:pic>
      <p:pic>
        <p:nvPicPr>
          <p:cNvPr id="10" name="Picture 9" descr="page 2.jpg">
            <a:extLst>
              <a:ext uri="{FF2B5EF4-FFF2-40B4-BE49-F238E27FC236}">
                <a16:creationId xmlns:a16="http://schemas.microsoft.com/office/drawing/2014/main" id="{0CFA016A-EF8D-8C36-2A66-6A23A606C0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333" t="73333" r="58851" b="13104"/>
          <a:stretch>
            <a:fillRect/>
          </a:stretch>
        </p:blipFill>
        <p:spPr>
          <a:xfrm>
            <a:off x="3384571" y="3917865"/>
            <a:ext cx="1101125" cy="392942"/>
          </a:xfrm>
          <a:prstGeom prst="rect">
            <a:avLst/>
          </a:prstGeom>
        </p:spPr>
      </p:pic>
      <p:pic>
        <p:nvPicPr>
          <p:cNvPr id="11" name="Picture 10" descr="page 2.jpg">
            <a:extLst>
              <a:ext uri="{FF2B5EF4-FFF2-40B4-BE49-F238E27FC236}">
                <a16:creationId xmlns:a16="http://schemas.microsoft.com/office/drawing/2014/main" id="{F8E22EE7-0C85-B1EA-33E8-2A8B50C112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1149" t="73333" r="41926" b="13104"/>
          <a:stretch>
            <a:fillRect/>
          </a:stretch>
        </p:blipFill>
        <p:spPr>
          <a:xfrm>
            <a:off x="7502425" y="3790950"/>
            <a:ext cx="1255190" cy="471496"/>
          </a:xfrm>
          <a:prstGeom prst="rect">
            <a:avLst/>
          </a:prstGeom>
        </p:spPr>
      </p:pic>
      <p:pic>
        <p:nvPicPr>
          <p:cNvPr id="13" name="Picture 12" descr="jpmorgan.jpeg">
            <a:extLst>
              <a:ext uri="{FF2B5EF4-FFF2-40B4-BE49-F238E27FC236}">
                <a16:creationId xmlns:a16="http://schemas.microsoft.com/office/drawing/2014/main" id="{2D8D8E8D-75A9-512B-32E9-239FF11A01FE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20526" b="27429"/>
          <a:stretch>
            <a:fillRect/>
          </a:stretch>
        </p:blipFill>
        <p:spPr>
          <a:xfrm>
            <a:off x="1977645" y="3868635"/>
            <a:ext cx="1154563" cy="4506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4E0262-086F-FDAC-DBEE-4D7E8B88A77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738" y="3917865"/>
            <a:ext cx="1238306" cy="40143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244DD551-1E68-23DC-1BC0-6D79B66F9EC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269" y="3901800"/>
            <a:ext cx="1106860" cy="460416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8425D5F-37EC-775C-88D8-8D005273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9" y="3923808"/>
            <a:ext cx="12096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E85DA5-3AF1-5011-A330-6993B5C402FE}"/>
              </a:ext>
            </a:extLst>
          </p:cNvPr>
          <p:cNvCxnSpPr/>
          <p:nvPr/>
        </p:nvCxnSpPr>
        <p:spPr>
          <a:xfrm>
            <a:off x="267677" y="3789899"/>
            <a:ext cx="8416418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805726"/>
      </p:ext>
    </p:extLst>
  </p:cSld>
  <p:clrMapOvr>
    <a:masterClrMapping/>
  </p:clrMapOvr>
</p:sld>
</file>

<file path=ppt/theme/theme1.xml><?xml version="1.0" encoding="utf-8"?>
<a:theme xmlns:a="http://schemas.openxmlformats.org/drawingml/2006/main" name="color S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lor Section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lor Section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hoto section divider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hoto section divider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hoto section divider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Office PowerPoint</Application>
  <PresentationFormat>On-screen Show (16:9)</PresentationFormat>
  <Paragraphs>137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Lato</vt:lpstr>
      <vt:lpstr>Arial</vt:lpstr>
      <vt:lpstr>Calibri</vt:lpstr>
      <vt:lpstr>color Section</vt:lpstr>
      <vt:lpstr>color Section 2</vt:lpstr>
      <vt:lpstr>color Section 3</vt:lpstr>
      <vt:lpstr>white content slide</vt:lpstr>
      <vt:lpstr>Photo section divider 1</vt:lpstr>
      <vt:lpstr>Photo section divider 2</vt:lpstr>
      <vt:lpstr>Photo section divider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Board of Directors</vt:lpstr>
      <vt:lpstr>Board of Directors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2023-04-27T02:18:01Z</dcterms:created>
  <dcterms:modified xsi:type="dcterms:W3CDTF">2023-04-27T19:40:05Z</dcterms:modified>
</cp:coreProperties>
</file>