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72" r:id="rId2"/>
    <p:sldId id="973" r:id="rId3"/>
    <p:sldId id="978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1F1F2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327"/>
  </p:normalViewPr>
  <p:slideViewPr>
    <p:cSldViewPr>
      <p:cViewPr varScale="1">
        <p:scale>
          <a:sx n="69" d="100"/>
          <a:sy n="69" d="100"/>
        </p:scale>
        <p:origin x="4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Freed" userId="70d7d4d2-f6ad-4090-813c-0beef70c857d" providerId="ADAL" clId="{78FB633C-DAEF-4A29-A5EF-DED414D135A9}"/>
    <pc:docChg chg="delSld delMainMaster">
      <pc:chgData name="Mark Freed" userId="70d7d4d2-f6ad-4090-813c-0beef70c857d" providerId="ADAL" clId="{78FB633C-DAEF-4A29-A5EF-DED414D135A9}" dt="2022-09-20T12:34:59.610" v="59" actId="47"/>
      <pc:docMkLst>
        <pc:docMk/>
      </pc:docMkLst>
      <pc:sldChg chg="del">
        <pc:chgData name="Mark Freed" userId="70d7d4d2-f6ad-4090-813c-0beef70c857d" providerId="ADAL" clId="{78FB633C-DAEF-4A29-A5EF-DED414D135A9}" dt="2022-09-20T12:33:25.466" v="0" actId="47"/>
        <pc:sldMkLst>
          <pc:docMk/>
          <pc:sldMk cId="733504128" sldId="262"/>
        </pc:sldMkLst>
      </pc:sldChg>
      <pc:sldChg chg="del">
        <pc:chgData name="Mark Freed" userId="70d7d4d2-f6ad-4090-813c-0beef70c857d" providerId="ADAL" clId="{78FB633C-DAEF-4A29-A5EF-DED414D135A9}" dt="2022-09-20T12:34:40.980" v="42" actId="47"/>
        <pc:sldMkLst>
          <pc:docMk/>
          <pc:sldMk cId="0" sldId="264"/>
        </pc:sldMkLst>
      </pc:sldChg>
      <pc:sldChg chg="del">
        <pc:chgData name="Mark Freed" userId="70d7d4d2-f6ad-4090-813c-0beef70c857d" providerId="ADAL" clId="{78FB633C-DAEF-4A29-A5EF-DED414D135A9}" dt="2022-09-20T12:34:39.597" v="40" actId="47"/>
        <pc:sldMkLst>
          <pc:docMk/>
          <pc:sldMk cId="0" sldId="265"/>
        </pc:sldMkLst>
      </pc:sldChg>
      <pc:sldChg chg="del">
        <pc:chgData name="Mark Freed" userId="70d7d4d2-f6ad-4090-813c-0beef70c857d" providerId="ADAL" clId="{78FB633C-DAEF-4A29-A5EF-DED414D135A9}" dt="2022-09-20T12:34:15.663" v="28" actId="47"/>
        <pc:sldMkLst>
          <pc:docMk/>
          <pc:sldMk cId="211970883" sldId="268"/>
        </pc:sldMkLst>
      </pc:sldChg>
      <pc:sldChg chg="del">
        <pc:chgData name="Mark Freed" userId="70d7d4d2-f6ad-4090-813c-0beef70c857d" providerId="ADAL" clId="{78FB633C-DAEF-4A29-A5EF-DED414D135A9}" dt="2022-09-20T12:34:41.687" v="43" actId="47"/>
        <pc:sldMkLst>
          <pc:docMk/>
          <pc:sldMk cId="2584947347" sldId="270"/>
        </pc:sldMkLst>
      </pc:sldChg>
      <pc:sldChg chg="del">
        <pc:chgData name="Mark Freed" userId="70d7d4d2-f6ad-4090-813c-0beef70c857d" providerId="ADAL" clId="{78FB633C-DAEF-4A29-A5EF-DED414D135A9}" dt="2022-09-20T12:34:35.654" v="35" actId="47"/>
        <pc:sldMkLst>
          <pc:docMk/>
          <pc:sldMk cId="4004852271" sldId="271"/>
        </pc:sldMkLst>
      </pc:sldChg>
      <pc:sldChg chg="del">
        <pc:chgData name="Mark Freed" userId="70d7d4d2-f6ad-4090-813c-0beef70c857d" providerId="ADAL" clId="{78FB633C-DAEF-4A29-A5EF-DED414D135A9}" dt="2022-09-20T12:34:45.378" v="48" actId="47"/>
        <pc:sldMkLst>
          <pc:docMk/>
          <pc:sldMk cId="1380813664" sldId="272"/>
        </pc:sldMkLst>
      </pc:sldChg>
      <pc:sldChg chg="del">
        <pc:chgData name="Mark Freed" userId="70d7d4d2-f6ad-4090-813c-0beef70c857d" providerId="ADAL" clId="{78FB633C-DAEF-4A29-A5EF-DED414D135A9}" dt="2022-09-20T12:34:51.792" v="56" actId="47"/>
        <pc:sldMkLst>
          <pc:docMk/>
          <pc:sldMk cId="2115537712" sldId="273"/>
        </pc:sldMkLst>
      </pc:sldChg>
      <pc:sldChg chg="del">
        <pc:chgData name="Mark Freed" userId="70d7d4d2-f6ad-4090-813c-0beef70c857d" providerId="ADAL" clId="{78FB633C-DAEF-4A29-A5EF-DED414D135A9}" dt="2022-09-20T12:34:40.257" v="41" actId="47"/>
        <pc:sldMkLst>
          <pc:docMk/>
          <pc:sldMk cId="2384989498" sldId="274"/>
        </pc:sldMkLst>
      </pc:sldChg>
      <pc:sldChg chg="del">
        <pc:chgData name="Mark Freed" userId="70d7d4d2-f6ad-4090-813c-0beef70c857d" providerId="ADAL" clId="{78FB633C-DAEF-4A29-A5EF-DED414D135A9}" dt="2022-09-20T12:33:35.017" v="10" actId="47"/>
        <pc:sldMkLst>
          <pc:docMk/>
          <pc:sldMk cId="1751118282" sldId="276"/>
        </pc:sldMkLst>
      </pc:sldChg>
      <pc:sldChg chg="del">
        <pc:chgData name="Mark Freed" userId="70d7d4d2-f6ad-4090-813c-0beef70c857d" providerId="ADAL" clId="{78FB633C-DAEF-4A29-A5EF-DED414D135A9}" dt="2022-09-20T12:34:47.515" v="51" actId="47"/>
        <pc:sldMkLst>
          <pc:docMk/>
          <pc:sldMk cId="3530466713" sldId="277"/>
        </pc:sldMkLst>
      </pc:sldChg>
      <pc:sldChg chg="del">
        <pc:chgData name="Mark Freed" userId="70d7d4d2-f6ad-4090-813c-0beef70c857d" providerId="ADAL" clId="{78FB633C-DAEF-4A29-A5EF-DED414D135A9}" dt="2022-09-20T12:34:48.254" v="52" actId="47"/>
        <pc:sldMkLst>
          <pc:docMk/>
          <pc:sldMk cId="3446581075" sldId="278"/>
        </pc:sldMkLst>
      </pc:sldChg>
      <pc:sldChg chg="del">
        <pc:chgData name="Mark Freed" userId="70d7d4d2-f6ad-4090-813c-0beef70c857d" providerId="ADAL" clId="{78FB633C-DAEF-4A29-A5EF-DED414D135A9}" dt="2022-09-20T12:34:33.130" v="33" actId="47"/>
        <pc:sldMkLst>
          <pc:docMk/>
          <pc:sldMk cId="3984172301" sldId="279"/>
        </pc:sldMkLst>
      </pc:sldChg>
      <pc:sldChg chg="del">
        <pc:chgData name="Mark Freed" userId="70d7d4d2-f6ad-4090-813c-0beef70c857d" providerId="ADAL" clId="{78FB633C-DAEF-4A29-A5EF-DED414D135A9}" dt="2022-09-20T12:34:33.797" v="34" actId="47"/>
        <pc:sldMkLst>
          <pc:docMk/>
          <pc:sldMk cId="3660472889" sldId="283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1210558338" sldId="308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964635463" sldId="310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2296692879" sldId="311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4190089654" sldId="336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1225685617" sldId="337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3343494186" sldId="338"/>
        </pc:sldMkLst>
      </pc:sldChg>
      <pc:sldChg chg="del">
        <pc:chgData name="Mark Freed" userId="70d7d4d2-f6ad-4090-813c-0beef70c857d" providerId="ADAL" clId="{78FB633C-DAEF-4A29-A5EF-DED414D135A9}" dt="2022-09-20T12:34:59.610" v="59" actId="47"/>
        <pc:sldMkLst>
          <pc:docMk/>
          <pc:sldMk cId="3752903903" sldId="340"/>
        </pc:sldMkLst>
      </pc:sldChg>
      <pc:sldChg chg="del">
        <pc:chgData name="Mark Freed" userId="70d7d4d2-f6ad-4090-813c-0beef70c857d" providerId="ADAL" clId="{78FB633C-DAEF-4A29-A5EF-DED414D135A9}" dt="2022-09-20T12:34:52.938" v="57" actId="47"/>
        <pc:sldMkLst>
          <pc:docMk/>
          <pc:sldMk cId="3417140190" sldId="342"/>
        </pc:sldMkLst>
      </pc:sldChg>
      <pc:sldChg chg="del">
        <pc:chgData name="Mark Freed" userId="70d7d4d2-f6ad-4090-813c-0beef70c857d" providerId="ADAL" clId="{78FB633C-DAEF-4A29-A5EF-DED414D135A9}" dt="2022-09-20T12:34:53.741" v="58" actId="47"/>
        <pc:sldMkLst>
          <pc:docMk/>
          <pc:sldMk cId="3710510126" sldId="343"/>
        </pc:sldMkLst>
      </pc:sldChg>
      <pc:sldChg chg="del">
        <pc:chgData name="Mark Freed" userId="70d7d4d2-f6ad-4090-813c-0beef70c857d" providerId="ADAL" clId="{78FB633C-DAEF-4A29-A5EF-DED414D135A9}" dt="2022-09-20T12:33:46.010" v="13" actId="47"/>
        <pc:sldMkLst>
          <pc:docMk/>
          <pc:sldMk cId="1566707158" sldId="642"/>
        </pc:sldMkLst>
      </pc:sldChg>
      <pc:sldChg chg="del">
        <pc:chgData name="Mark Freed" userId="70d7d4d2-f6ad-4090-813c-0beef70c857d" providerId="ADAL" clId="{78FB633C-DAEF-4A29-A5EF-DED414D135A9}" dt="2022-09-20T12:34:04.798" v="22" actId="47"/>
        <pc:sldMkLst>
          <pc:docMk/>
          <pc:sldMk cId="3088370605" sldId="644"/>
        </pc:sldMkLst>
      </pc:sldChg>
      <pc:sldChg chg="del">
        <pc:chgData name="Mark Freed" userId="70d7d4d2-f6ad-4090-813c-0beef70c857d" providerId="ADAL" clId="{78FB633C-DAEF-4A29-A5EF-DED414D135A9}" dt="2022-09-20T12:33:47.313" v="14" actId="47"/>
        <pc:sldMkLst>
          <pc:docMk/>
          <pc:sldMk cId="3548462341" sldId="648"/>
        </pc:sldMkLst>
      </pc:sldChg>
      <pc:sldChg chg="del">
        <pc:chgData name="Mark Freed" userId="70d7d4d2-f6ad-4090-813c-0beef70c857d" providerId="ADAL" clId="{78FB633C-DAEF-4A29-A5EF-DED414D135A9}" dt="2022-09-20T12:33:28.215" v="2" actId="47"/>
        <pc:sldMkLst>
          <pc:docMk/>
          <pc:sldMk cId="2148726300" sldId="683"/>
        </pc:sldMkLst>
      </pc:sldChg>
      <pc:sldChg chg="del">
        <pc:chgData name="Mark Freed" userId="70d7d4d2-f6ad-4090-813c-0beef70c857d" providerId="ADAL" clId="{78FB633C-DAEF-4A29-A5EF-DED414D135A9}" dt="2022-09-20T12:34:07.662" v="24" actId="47"/>
        <pc:sldMkLst>
          <pc:docMk/>
          <pc:sldMk cId="4272697278" sldId="716"/>
        </pc:sldMkLst>
      </pc:sldChg>
      <pc:sldChg chg="del">
        <pc:chgData name="Mark Freed" userId="70d7d4d2-f6ad-4090-813c-0beef70c857d" providerId="ADAL" clId="{78FB633C-DAEF-4A29-A5EF-DED414D135A9}" dt="2022-09-20T12:34:38.105" v="38" actId="47"/>
        <pc:sldMkLst>
          <pc:docMk/>
          <pc:sldMk cId="2066684542" sldId="717"/>
        </pc:sldMkLst>
      </pc:sldChg>
      <pc:sldChg chg="del">
        <pc:chgData name="Mark Freed" userId="70d7d4d2-f6ad-4090-813c-0beef70c857d" providerId="ADAL" clId="{78FB633C-DAEF-4A29-A5EF-DED414D135A9}" dt="2022-09-20T12:34:38.827" v="39" actId="47"/>
        <pc:sldMkLst>
          <pc:docMk/>
          <pc:sldMk cId="1320243896" sldId="718"/>
        </pc:sldMkLst>
      </pc:sldChg>
      <pc:sldChg chg="del">
        <pc:chgData name="Mark Freed" userId="70d7d4d2-f6ad-4090-813c-0beef70c857d" providerId="ADAL" clId="{78FB633C-DAEF-4A29-A5EF-DED414D135A9}" dt="2022-09-20T12:34:42.457" v="44" actId="47"/>
        <pc:sldMkLst>
          <pc:docMk/>
          <pc:sldMk cId="1632140981" sldId="719"/>
        </pc:sldMkLst>
      </pc:sldChg>
      <pc:sldChg chg="del">
        <pc:chgData name="Mark Freed" userId="70d7d4d2-f6ad-4090-813c-0beef70c857d" providerId="ADAL" clId="{78FB633C-DAEF-4A29-A5EF-DED414D135A9}" dt="2022-09-20T12:34:46.116" v="49" actId="47"/>
        <pc:sldMkLst>
          <pc:docMk/>
          <pc:sldMk cId="297197307" sldId="720"/>
        </pc:sldMkLst>
      </pc:sldChg>
      <pc:sldChg chg="del">
        <pc:chgData name="Mark Freed" userId="70d7d4d2-f6ad-4090-813c-0beef70c857d" providerId="ADAL" clId="{78FB633C-DAEF-4A29-A5EF-DED414D135A9}" dt="2022-09-20T12:34:44.672" v="47" actId="47"/>
        <pc:sldMkLst>
          <pc:docMk/>
          <pc:sldMk cId="3201238011" sldId="723"/>
        </pc:sldMkLst>
      </pc:sldChg>
      <pc:sldChg chg="del">
        <pc:chgData name="Mark Freed" userId="70d7d4d2-f6ad-4090-813c-0beef70c857d" providerId="ADAL" clId="{78FB633C-DAEF-4A29-A5EF-DED414D135A9}" dt="2022-09-20T12:34:43.902" v="46" actId="47"/>
        <pc:sldMkLst>
          <pc:docMk/>
          <pc:sldMk cId="329286814" sldId="724"/>
        </pc:sldMkLst>
      </pc:sldChg>
      <pc:sldChg chg="del">
        <pc:chgData name="Mark Freed" userId="70d7d4d2-f6ad-4090-813c-0beef70c857d" providerId="ADAL" clId="{78FB633C-DAEF-4A29-A5EF-DED414D135A9}" dt="2022-09-20T12:34:46.854" v="50" actId="47"/>
        <pc:sldMkLst>
          <pc:docMk/>
          <pc:sldMk cId="3763351773" sldId="725"/>
        </pc:sldMkLst>
      </pc:sldChg>
      <pc:sldChg chg="del">
        <pc:chgData name="Mark Freed" userId="70d7d4d2-f6ad-4090-813c-0beef70c857d" providerId="ADAL" clId="{78FB633C-DAEF-4A29-A5EF-DED414D135A9}" dt="2022-09-20T12:33:54.970" v="19" actId="47"/>
        <pc:sldMkLst>
          <pc:docMk/>
          <pc:sldMk cId="2353825032" sldId="730"/>
        </pc:sldMkLst>
      </pc:sldChg>
      <pc:sldChg chg="del">
        <pc:chgData name="Mark Freed" userId="70d7d4d2-f6ad-4090-813c-0beef70c857d" providerId="ADAL" clId="{78FB633C-DAEF-4A29-A5EF-DED414D135A9}" dt="2022-09-20T12:33:45.131" v="12" actId="47"/>
        <pc:sldMkLst>
          <pc:docMk/>
          <pc:sldMk cId="1986140522" sldId="732"/>
        </pc:sldMkLst>
      </pc:sldChg>
      <pc:sldChg chg="del">
        <pc:chgData name="Mark Freed" userId="70d7d4d2-f6ad-4090-813c-0beef70c857d" providerId="ADAL" clId="{78FB633C-DAEF-4A29-A5EF-DED414D135A9}" dt="2022-09-20T12:33:53.526" v="17" actId="47"/>
        <pc:sldMkLst>
          <pc:docMk/>
          <pc:sldMk cId="1660386390" sldId="733"/>
        </pc:sldMkLst>
      </pc:sldChg>
      <pc:sldChg chg="del">
        <pc:chgData name="Mark Freed" userId="70d7d4d2-f6ad-4090-813c-0beef70c857d" providerId="ADAL" clId="{78FB633C-DAEF-4A29-A5EF-DED414D135A9}" dt="2022-09-20T12:33:29.802" v="4" actId="47"/>
        <pc:sldMkLst>
          <pc:docMk/>
          <pc:sldMk cId="1098575490" sldId="734"/>
        </pc:sldMkLst>
      </pc:sldChg>
      <pc:sldChg chg="del">
        <pc:chgData name="Mark Freed" userId="70d7d4d2-f6ad-4090-813c-0beef70c857d" providerId="ADAL" clId="{78FB633C-DAEF-4A29-A5EF-DED414D135A9}" dt="2022-09-20T12:33:51.955" v="15" actId="47"/>
        <pc:sldMkLst>
          <pc:docMk/>
          <pc:sldMk cId="2211959953" sldId="735"/>
        </pc:sldMkLst>
      </pc:sldChg>
      <pc:sldChg chg="del">
        <pc:chgData name="Mark Freed" userId="70d7d4d2-f6ad-4090-813c-0beef70c857d" providerId="ADAL" clId="{78FB633C-DAEF-4A29-A5EF-DED414D135A9}" dt="2022-09-20T12:34:14.173" v="27" actId="47"/>
        <pc:sldMkLst>
          <pc:docMk/>
          <pc:sldMk cId="2198109704" sldId="736"/>
        </pc:sldMkLst>
      </pc:sldChg>
      <pc:sldChg chg="del">
        <pc:chgData name="Mark Freed" userId="70d7d4d2-f6ad-4090-813c-0beef70c857d" providerId="ADAL" clId="{78FB633C-DAEF-4A29-A5EF-DED414D135A9}" dt="2022-09-20T12:34:06.797" v="23" actId="47"/>
        <pc:sldMkLst>
          <pc:docMk/>
          <pc:sldMk cId="1256692678" sldId="737"/>
        </pc:sldMkLst>
      </pc:sldChg>
      <pc:sldChg chg="del">
        <pc:chgData name="Mark Freed" userId="70d7d4d2-f6ad-4090-813c-0beef70c857d" providerId="ADAL" clId="{78FB633C-DAEF-4A29-A5EF-DED414D135A9}" dt="2022-09-20T12:33:29.038" v="3" actId="47"/>
        <pc:sldMkLst>
          <pc:docMk/>
          <pc:sldMk cId="1416512879" sldId="743"/>
        </pc:sldMkLst>
      </pc:sldChg>
      <pc:sldChg chg="del">
        <pc:chgData name="Mark Freed" userId="70d7d4d2-f6ad-4090-813c-0beef70c857d" providerId="ADAL" clId="{78FB633C-DAEF-4A29-A5EF-DED414D135A9}" dt="2022-09-20T12:33:52.740" v="16" actId="47"/>
        <pc:sldMkLst>
          <pc:docMk/>
          <pc:sldMk cId="2105131705" sldId="754"/>
        </pc:sldMkLst>
      </pc:sldChg>
      <pc:sldChg chg="del">
        <pc:chgData name="Mark Freed" userId="70d7d4d2-f6ad-4090-813c-0beef70c857d" providerId="ADAL" clId="{78FB633C-DAEF-4A29-A5EF-DED414D135A9}" dt="2022-09-20T12:34:32.328" v="32" actId="47"/>
        <pc:sldMkLst>
          <pc:docMk/>
          <pc:sldMk cId="3097486419" sldId="755"/>
        </pc:sldMkLst>
      </pc:sldChg>
      <pc:sldChg chg="del">
        <pc:chgData name="Mark Freed" userId="70d7d4d2-f6ad-4090-813c-0beef70c857d" providerId="ADAL" clId="{78FB633C-DAEF-4A29-A5EF-DED414D135A9}" dt="2022-09-20T12:33:54.264" v="18" actId="47"/>
        <pc:sldMkLst>
          <pc:docMk/>
          <pc:sldMk cId="247709602" sldId="757"/>
        </pc:sldMkLst>
      </pc:sldChg>
      <pc:sldChg chg="del">
        <pc:chgData name="Mark Freed" userId="70d7d4d2-f6ad-4090-813c-0beef70c857d" providerId="ADAL" clId="{78FB633C-DAEF-4A29-A5EF-DED414D135A9}" dt="2022-09-20T12:34:17.080" v="29" actId="47"/>
        <pc:sldMkLst>
          <pc:docMk/>
          <pc:sldMk cId="2648344424" sldId="758"/>
        </pc:sldMkLst>
      </pc:sldChg>
      <pc:sldChg chg="del">
        <pc:chgData name="Mark Freed" userId="70d7d4d2-f6ad-4090-813c-0beef70c857d" providerId="ADAL" clId="{78FB633C-DAEF-4A29-A5EF-DED414D135A9}" dt="2022-09-20T12:34:18.287" v="30" actId="47"/>
        <pc:sldMkLst>
          <pc:docMk/>
          <pc:sldMk cId="3006923680" sldId="759"/>
        </pc:sldMkLst>
      </pc:sldChg>
      <pc:sldChg chg="del">
        <pc:chgData name="Mark Freed" userId="70d7d4d2-f6ad-4090-813c-0beef70c857d" providerId="ADAL" clId="{78FB633C-DAEF-4A29-A5EF-DED414D135A9}" dt="2022-09-20T12:34:19.845" v="31" actId="47"/>
        <pc:sldMkLst>
          <pc:docMk/>
          <pc:sldMk cId="33563215" sldId="760"/>
        </pc:sldMkLst>
      </pc:sldChg>
      <pc:sldChg chg="del">
        <pc:chgData name="Mark Freed" userId="70d7d4d2-f6ad-4090-813c-0beef70c857d" providerId="ADAL" clId="{78FB633C-DAEF-4A29-A5EF-DED414D135A9}" dt="2022-09-20T12:34:43.196" v="45" actId="47"/>
        <pc:sldMkLst>
          <pc:docMk/>
          <pc:sldMk cId="2261922939" sldId="761"/>
        </pc:sldMkLst>
      </pc:sldChg>
      <pc:sldChg chg="del">
        <pc:chgData name="Mark Freed" userId="70d7d4d2-f6ad-4090-813c-0beef70c857d" providerId="ADAL" clId="{78FB633C-DAEF-4A29-A5EF-DED414D135A9}" dt="2022-09-20T12:34:36.598" v="36" actId="47"/>
        <pc:sldMkLst>
          <pc:docMk/>
          <pc:sldMk cId="505199475" sldId="762"/>
        </pc:sldMkLst>
      </pc:sldChg>
      <pc:sldChg chg="del">
        <pc:chgData name="Mark Freed" userId="70d7d4d2-f6ad-4090-813c-0beef70c857d" providerId="ADAL" clId="{78FB633C-DAEF-4A29-A5EF-DED414D135A9}" dt="2022-09-20T12:34:49.795" v="54" actId="47"/>
        <pc:sldMkLst>
          <pc:docMk/>
          <pc:sldMk cId="2917853768" sldId="763"/>
        </pc:sldMkLst>
      </pc:sldChg>
      <pc:sldChg chg="del">
        <pc:chgData name="Mark Freed" userId="70d7d4d2-f6ad-4090-813c-0beef70c857d" providerId="ADAL" clId="{78FB633C-DAEF-4A29-A5EF-DED414D135A9}" dt="2022-09-20T12:34:50.597" v="55" actId="47"/>
        <pc:sldMkLst>
          <pc:docMk/>
          <pc:sldMk cId="1183761061" sldId="764"/>
        </pc:sldMkLst>
      </pc:sldChg>
      <pc:sldChg chg="del">
        <pc:chgData name="Mark Freed" userId="70d7d4d2-f6ad-4090-813c-0beef70c857d" providerId="ADAL" clId="{78FB633C-DAEF-4A29-A5EF-DED414D135A9}" dt="2022-09-20T12:33:26.864" v="1" actId="47"/>
        <pc:sldMkLst>
          <pc:docMk/>
          <pc:sldMk cId="4271366957" sldId="765"/>
        </pc:sldMkLst>
      </pc:sldChg>
      <pc:sldChg chg="del">
        <pc:chgData name="Mark Freed" userId="70d7d4d2-f6ad-4090-813c-0beef70c857d" providerId="ADAL" clId="{78FB633C-DAEF-4A29-A5EF-DED414D135A9}" dt="2022-09-20T12:33:33.901" v="9" actId="47"/>
        <pc:sldMkLst>
          <pc:docMk/>
          <pc:sldMk cId="1171049692" sldId="766"/>
        </pc:sldMkLst>
      </pc:sldChg>
      <pc:sldChg chg="del">
        <pc:chgData name="Mark Freed" userId="70d7d4d2-f6ad-4090-813c-0beef70c857d" providerId="ADAL" clId="{78FB633C-DAEF-4A29-A5EF-DED414D135A9}" dt="2022-09-20T12:33:31.922" v="7" actId="47"/>
        <pc:sldMkLst>
          <pc:docMk/>
          <pc:sldMk cId="1717033969" sldId="767"/>
        </pc:sldMkLst>
      </pc:sldChg>
      <pc:sldChg chg="del">
        <pc:chgData name="Mark Freed" userId="70d7d4d2-f6ad-4090-813c-0beef70c857d" providerId="ADAL" clId="{78FB633C-DAEF-4A29-A5EF-DED414D135A9}" dt="2022-09-20T12:33:30.494" v="5" actId="47"/>
        <pc:sldMkLst>
          <pc:docMk/>
          <pc:sldMk cId="2748660784" sldId="768"/>
        </pc:sldMkLst>
      </pc:sldChg>
      <pc:sldChg chg="del">
        <pc:chgData name="Mark Freed" userId="70d7d4d2-f6ad-4090-813c-0beef70c857d" providerId="ADAL" clId="{78FB633C-DAEF-4A29-A5EF-DED414D135A9}" dt="2022-09-20T12:33:31.215" v="6" actId="47"/>
        <pc:sldMkLst>
          <pc:docMk/>
          <pc:sldMk cId="3911810748" sldId="769"/>
        </pc:sldMkLst>
      </pc:sldChg>
      <pc:sldChg chg="del">
        <pc:chgData name="Mark Freed" userId="70d7d4d2-f6ad-4090-813c-0beef70c857d" providerId="ADAL" clId="{78FB633C-DAEF-4A29-A5EF-DED414D135A9}" dt="2022-09-20T12:33:32.786" v="8" actId="47"/>
        <pc:sldMkLst>
          <pc:docMk/>
          <pc:sldMk cId="2178786636" sldId="770"/>
        </pc:sldMkLst>
      </pc:sldChg>
      <pc:sldChg chg="del">
        <pc:chgData name="Mark Freed" userId="70d7d4d2-f6ad-4090-813c-0beef70c857d" providerId="ADAL" clId="{78FB633C-DAEF-4A29-A5EF-DED414D135A9}" dt="2022-09-20T12:33:36.477" v="11" actId="47"/>
        <pc:sldMkLst>
          <pc:docMk/>
          <pc:sldMk cId="1160462679" sldId="965"/>
        </pc:sldMkLst>
      </pc:sldChg>
      <pc:sldChg chg="del">
        <pc:chgData name="Mark Freed" userId="70d7d4d2-f6ad-4090-813c-0beef70c857d" providerId="ADAL" clId="{78FB633C-DAEF-4A29-A5EF-DED414D135A9}" dt="2022-09-20T12:34:37.351" v="37" actId="47"/>
        <pc:sldMkLst>
          <pc:docMk/>
          <pc:sldMk cId="3626682742" sldId="966"/>
        </pc:sldMkLst>
      </pc:sldChg>
      <pc:sldChg chg="del">
        <pc:chgData name="Mark Freed" userId="70d7d4d2-f6ad-4090-813c-0beef70c857d" providerId="ADAL" clId="{78FB633C-DAEF-4A29-A5EF-DED414D135A9}" dt="2022-09-20T12:34:48.994" v="53" actId="47"/>
        <pc:sldMkLst>
          <pc:docMk/>
          <pc:sldMk cId="2622154547" sldId="968"/>
        </pc:sldMkLst>
      </pc:sldChg>
      <pc:sldChg chg="del">
        <pc:chgData name="Mark Freed" userId="70d7d4d2-f6ad-4090-813c-0beef70c857d" providerId="ADAL" clId="{78FB633C-DAEF-4A29-A5EF-DED414D135A9}" dt="2022-09-20T12:33:55.740" v="20" actId="47"/>
        <pc:sldMkLst>
          <pc:docMk/>
          <pc:sldMk cId="1482659188" sldId="969"/>
        </pc:sldMkLst>
      </pc:sldChg>
      <pc:sldChg chg="del">
        <pc:chgData name="Mark Freed" userId="70d7d4d2-f6ad-4090-813c-0beef70c857d" providerId="ADAL" clId="{78FB633C-DAEF-4A29-A5EF-DED414D135A9}" dt="2022-09-20T12:33:57.829" v="21" actId="47"/>
        <pc:sldMkLst>
          <pc:docMk/>
          <pc:sldMk cId="3745184461" sldId="975"/>
        </pc:sldMkLst>
      </pc:sldChg>
      <pc:sldChg chg="del">
        <pc:chgData name="Mark Freed" userId="70d7d4d2-f6ad-4090-813c-0beef70c857d" providerId="ADAL" clId="{78FB633C-DAEF-4A29-A5EF-DED414D135A9}" dt="2022-09-20T12:34:08.384" v="25" actId="47"/>
        <pc:sldMkLst>
          <pc:docMk/>
          <pc:sldMk cId="1583630366" sldId="976"/>
        </pc:sldMkLst>
      </pc:sldChg>
      <pc:sldChg chg="del">
        <pc:chgData name="Mark Freed" userId="70d7d4d2-f6ad-4090-813c-0beef70c857d" providerId="ADAL" clId="{78FB633C-DAEF-4A29-A5EF-DED414D135A9}" dt="2022-09-20T12:34:09.484" v="26" actId="47"/>
        <pc:sldMkLst>
          <pc:docMk/>
          <pc:sldMk cId="305169397" sldId="977"/>
        </pc:sldMkLst>
      </pc:sldChg>
      <pc:sldMasterChg chg="del delSldLayout">
        <pc:chgData name="Mark Freed" userId="70d7d4d2-f6ad-4090-813c-0beef70c857d" providerId="ADAL" clId="{78FB633C-DAEF-4A29-A5EF-DED414D135A9}" dt="2022-09-20T12:34:33.797" v="34" actId="47"/>
        <pc:sldMasterMkLst>
          <pc:docMk/>
          <pc:sldMasterMk cId="1065041024" sldId="2147483661"/>
        </pc:sldMasterMkLst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1032850310" sldId="2147483662"/>
          </pc:sldLayoutMkLst>
        </pc:sldLayoutChg>
        <pc:sldLayoutChg chg="del">
          <pc:chgData name="Mark Freed" userId="70d7d4d2-f6ad-4090-813c-0beef70c857d" providerId="ADAL" clId="{78FB633C-DAEF-4A29-A5EF-DED414D135A9}" dt="2022-09-20T12:33:36.477" v="11" actId="47"/>
          <pc:sldLayoutMkLst>
            <pc:docMk/>
            <pc:sldMasterMk cId="1065041024" sldId="2147483661"/>
            <pc:sldLayoutMk cId="374027385" sldId="2147483663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650305825" sldId="2147483664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1717133566" sldId="2147483665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1520112361" sldId="2147483666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2354846251" sldId="2147483667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1679315337" sldId="2147483668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1114086531" sldId="2147483669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2446247059" sldId="2147483670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2601249111" sldId="2147483671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1649665770" sldId="2147483672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3736604333" sldId="2147483673"/>
          </pc:sldLayoutMkLst>
        </pc:sldLayoutChg>
        <pc:sldLayoutChg chg="del">
          <pc:chgData name="Mark Freed" userId="70d7d4d2-f6ad-4090-813c-0beef70c857d" providerId="ADAL" clId="{78FB633C-DAEF-4A29-A5EF-DED414D135A9}" dt="2022-09-20T12:34:33.797" v="34" actId="47"/>
          <pc:sldLayoutMkLst>
            <pc:docMk/>
            <pc:sldMasterMk cId="1065041024" sldId="2147483661"/>
            <pc:sldLayoutMk cId="2059601254" sldId="2147483674"/>
          </pc:sldLayoutMkLst>
        </pc:sldLayoutChg>
      </pc:sldMasterChg>
      <pc:sldMasterChg chg="del delSldLayout">
        <pc:chgData name="Mark Freed" userId="70d7d4d2-f6ad-4090-813c-0beef70c857d" providerId="ADAL" clId="{78FB633C-DAEF-4A29-A5EF-DED414D135A9}" dt="2022-09-20T12:34:59.610" v="59" actId="47"/>
        <pc:sldMasterMkLst>
          <pc:docMk/>
          <pc:sldMasterMk cId="1177438586" sldId="2147483675"/>
        </pc:sldMasterMkLst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132267261" sldId="2147483676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452488710" sldId="2147483677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3590254840" sldId="2147483678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794980917" sldId="2147483679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3665817233" sldId="2147483680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701252592" sldId="2147483681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268789473" sldId="2147483682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2452503991" sldId="2147483683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2180463115" sldId="2147483684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508583024" sldId="2147483685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112225805" sldId="2147483686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124323014" sldId="2147483687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1305974543" sldId="2147483688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2053231256" sldId="2147483689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3121385931" sldId="2147483690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1554808748" sldId="2147483691"/>
          </pc:sldLayoutMkLst>
        </pc:sldLayoutChg>
        <pc:sldLayoutChg chg="del">
          <pc:chgData name="Mark Freed" userId="70d7d4d2-f6ad-4090-813c-0beef70c857d" providerId="ADAL" clId="{78FB633C-DAEF-4A29-A5EF-DED414D135A9}" dt="2022-09-20T12:34:59.610" v="59" actId="47"/>
          <pc:sldLayoutMkLst>
            <pc:docMk/>
            <pc:sldMasterMk cId="1177438586" sldId="2147483675"/>
            <pc:sldLayoutMk cId="802410821" sldId="214748369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B9668F3-F183-4962-8FFA-3087C7720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6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2750" y="1484313"/>
            <a:ext cx="7772400" cy="10080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9738" y="2349500"/>
            <a:ext cx="7775575" cy="1752600"/>
          </a:xfrm>
        </p:spPr>
        <p:txBody>
          <a:bodyPr/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84213" y="6237288"/>
            <a:ext cx="2895600" cy="4762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Male Allies Workshop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8D5BE1-F127-4BEC-BD73-EA31362B4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03900" y="1468438"/>
            <a:ext cx="1792288" cy="4624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3863" y="1468438"/>
            <a:ext cx="5227637" cy="4624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89F53-D171-4657-A6C1-80E2512D1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1468438"/>
            <a:ext cx="71723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4975" y="2781300"/>
            <a:ext cx="7056438" cy="331152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569075"/>
            <a:ext cx="3743325" cy="2428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88125" y="657066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0A37B3AC-C470-496A-87E7-A956B7559B2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E6002C8-F8EE-417D-8978-BA2A9196E5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7223"/>
            <a:ext cx="2107517" cy="9434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00C29E-2C00-4AB1-ADBF-ABD39C8E3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A6EA5-47A3-4AAC-AF85-20552664B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975" y="2781300"/>
            <a:ext cx="3451225" cy="3311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2781300"/>
            <a:ext cx="3452813" cy="3311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32B0C4-3F6A-418D-AEEF-F7038E0A1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3722ED-B7F6-4F01-A752-1C21EE36F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D35EF2-8834-42A7-8EDE-F5E807EF1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D0978E-815B-443A-951E-34999210A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656A87-4EF6-4D0D-B95B-646CE6924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Male Allies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A68BC8-C0AA-4E90-B656-790D0F89D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3863" y="1468438"/>
            <a:ext cx="717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2781300"/>
            <a:ext cx="705643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569075"/>
            <a:ext cx="374332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Male Allies Workshop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57066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E03B952-882C-4B47-AE83-8F03B1074E6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C8A2C68-3782-4828-9DB5-40E14CDDF23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97432"/>
            <a:ext cx="1771873" cy="7931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ts val="2000"/>
        </a:lnSpc>
        <a:spcBef>
          <a:spcPct val="0"/>
        </a:spcBef>
        <a:spcAft>
          <a:spcPts val="50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1" fontAlgn="base" hangingPunct="1">
        <a:lnSpc>
          <a:spcPts val="1600"/>
        </a:lnSpc>
        <a:spcBef>
          <a:spcPct val="0"/>
        </a:spcBef>
        <a:spcAft>
          <a:spcPts val="300"/>
        </a:spcAft>
        <a:buChar char="•"/>
        <a:defRPr sz="1200">
          <a:solidFill>
            <a:schemeClr val="tx1"/>
          </a:solidFill>
          <a:latin typeface="+mn-lt"/>
          <a:cs typeface="+mn-cs"/>
        </a:defRPr>
      </a:lvl2pPr>
      <a:lvl3pPr marL="409575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000">
          <a:solidFill>
            <a:schemeClr val="tx1"/>
          </a:solidFill>
          <a:latin typeface="+mn-lt"/>
          <a:cs typeface="+mn-cs"/>
        </a:defRPr>
      </a:lvl3pPr>
      <a:lvl4pPr marL="639763" indent="-228600" algn="l" rtl="0" eaLnBrk="1" fontAlgn="base" hangingPunct="1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  <a:cs typeface="+mn-cs"/>
        </a:defRPr>
      </a:lvl4pPr>
      <a:lvl5pPr marL="86995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000">
          <a:solidFill>
            <a:schemeClr val="tx1"/>
          </a:solidFill>
          <a:latin typeface="+mn-lt"/>
          <a:cs typeface="+mn-cs"/>
        </a:defRPr>
      </a:lvl5pPr>
      <a:lvl6pPr marL="132715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000">
          <a:solidFill>
            <a:schemeClr val="tx1"/>
          </a:solidFill>
          <a:latin typeface="+mn-lt"/>
          <a:cs typeface="+mn-cs"/>
        </a:defRPr>
      </a:lvl6pPr>
      <a:lvl7pPr marL="178435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000">
          <a:solidFill>
            <a:schemeClr val="tx1"/>
          </a:solidFill>
          <a:latin typeface="+mn-lt"/>
          <a:cs typeface="+mn-cs"/>
        </a:defRPr>
      </a:lvl7pPr>
      <a:lvl8pPr marL="224155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000">
          <a:solidFill>
            <a:schemeClr val="tx1"/>
          </a:solidFill>
          <a:latin typeface="+mn-lt"/>
          <a:cs typeface="+mn-cs"/>
        </a:defRPr>
      </a:lvl8pPr>
      <a:lvl9pPr marL="269875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418D-EBDA-4444-9CA5-67F8DA20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79" y="356616"/>
            <a:ext cx="6724353" cy="54274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Where are people on their journey?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09B7FFF7-1937-5446-AD3C-8C5CA44E7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88125" y="6570663"/>
            <a:ext cx="2133600" cy="241300"/>
          </a:xfrm>
        </p:spPr>
        <p:txBody>
          <a:bodyPr/>
          <a:lstStyle/>
          <a:p>
            <a:fld id="{0A37B3AC-C470-496A-87E7-A956B7559B2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97BA0DD-6DD6-F2FC-F410-D28CB8658167}"/>
              </a:ext>
            </a:extLst>
          </p:cNvPr>
          <p:cNvSpPr/>
          <p:nvPr/>
        </p:nvSpPr>
        <p:spPr>
          <a:xfrm>
            <a:off x="270686" y="2176272"/>
            <a:ext cx="1567085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Resisting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“She only got the job because..”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“There needs to be a group for white men..”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”It’s gone to far..”</a:t>
            </a:r>
          </a:p>
        </p:txBody>
      </p:sp>
      <p:pic>
        <p:nvPicPr>
          <p:cNvPr id="15" name="Picture 14" descr="A person wearing a garment&#10;&#10;Description automatically generated with low confidence">
            <a:extLst>
              <a:ext uri="{FF2B5EF4-FFF2-40B4-BE49-F238E27FC236}">
                <a16:creationId xmlns:a16="http://schemas.microsoft.com/office/drawing/2014/main" id="{66E49BC9-9A6B-0C1B-5001-0A2F57ED31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25" y="1376882"/>
            <a:ext cx="634206" cy="712413"/>
          </a:xfrm>
          <a:prstGeom prst="rect">
            <a:avLst/>
          </a:prstGeom>
        </p:spPr>
      </p:pic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C6E3D36-41CF-8E09-0FFC-12223A8C612B}"/>
              </a:ext>
            </a:extLst>
          </p:cNvPr>
          <p:cNvSpPr/>
          <p:nvPr/>
        </p:nvSpPr>
        <p:spPr>
          <a:xfrm>
            <a:off x="2042936" y="2176272"/>
            <a:ext cx="1567085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Passive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“D&amp;I is not about me..”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don’t know how to help..”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”I am too busy to get involved in this..”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680378C-7DB9-9624-30B6-EFFEC32CE59B}"/>
              </a:ext>
            </a:extLst>
          </p:cNvPr>
          <p:cNvSpPr/>
          <p:nvPr/>
        </p:nvSpPr>
        <p:spPr>
          <a:xfrm>
            <a:off x="3815186" y="2176272"/>
            <a:ext cx="1567085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Reactive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have got a target..”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“This is the only way to succeed..”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”This is important to the boss..”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9A3A99BE-057B-1E2E-5BF9-AC9DD39525BA}"/>
              </a:ext>
            </a:extLst>
          </p:cNvPr>
          <p:cNvSpPr/>
          <p:nvPr/>
        </p:nvSpPr>
        <p:spPr>
          <a:xfrm>
            <a:off x="5587436" y="2176272"/>
            <a:ext cx="1567085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Allies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am actively mentoring under-</a:t>
            </a:r>
            <a:r>
              <a:rPr lang="en-US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representedgroups</a:t>
            </a: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champion them when they are not in the room..”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endParaRPr lang="en-US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" name="Picture 2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2D13018-C425-24A6-A801-9BE8DF6DA5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71" y="1376883"/>
            <a:ext cx="998190" cy="7039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3" name="Picture 2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85E9C5D-758A-35FF-E7B3-0740464281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616" y="1376883"/>
            <a:ext cx="832768" cy="703932"/>
          </a:xfrm>
          <a:prstGeom prst="rect">
            <a:avLst/>
          </a:prstGeom>
        </p:spPr>
      </p:pic>
      <p:pic>
        <p:nvPicPr>
          <p:cNvPr id="25" name="Picture 24" descr="A person in a suit with a bird head on the head&#10;&#10;Description automatically generated with medium confidence">
            <a:extLst>
              <a:ext uri="{FF2B5EF4-FFF2-40B4-BE49-F238E27FC236}">
                <a16:creationId xmlns:a16="http://schemas.microsoft.com/office/drawing/2014/main" id="{09262D30-735C-4CCB-D596-416BF46B65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376882"/>
            <a:ext cx="1063186" cy="712413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10202B3-1097-4168-E25A-4D44B7B628A9}"/>
              </a:ext>
            </a:extLst>
          </p:cNvPr>
          <p:cNvSpPr/>
          <p:nvPr/>
        </p:nvSpPr>
        <p:spPr>
          <a:xfrm>
            <a:off x="7359686" y="2176272"/>
            <a:ext cx="1567085" cy="40895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Inclusive Leader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challenge my own and others’ </a:t>
            </a:r>
            <a:r>
              <a:rPr lang="en-US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behaviour</a:t>
            </a:r>
            <a:r>
              <a:rPr lang="en-US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make sure that inclusion is part of everything I do..”</a:t>
            </a:r>
          </a:p>
        </p:txBody>
      </p:sp>
      <p:pic>
        <p:nvPicPr>
          <p:cNvPr id="28" name="Picture 27" descr="Shape, arrow&#10;&#10;Description automatically generated">
            <a:extLst>
              <a:ext uri="{FF2B5EF4-FFF2-40B4-BE49-F238E27FC236}">
                <a16:creationId xmlns:a16="http://schemas.microsoft.com/office/drawing/2014/main" id="{D32D1ACF-5789-7496-DCF0-96F6EA8DE1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08" y="1376881"/>
            <a:ext cx="1135017" cy="698807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1B0E51B0-496B-02BD-7305-9CF549E478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569075"/>
            <a:ext cx="3743325" cy="2428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UPDATED WITH NAME OF SESSION / DOCUMENT</a:t>
            </a:r>
          </a:p>
        </p:txBody>
      </p:sp>
    </p:spTree>
    <p:extLst>
      <p:ext uri="{BB962C8B-B14F-4D97-AF65-F5344CB8AC3E}">
        <p14:creationId xmlns:p14="http://schemas.microsoft.com/office/powerpoint/2010/main" val="244304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418D-EBDA-4444-9CA5-67F8DA20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30309"/>
            <a:ext cx="7886700" cy="63871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 personal case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48F34-3DDF-3748-B58E-23FF48D2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C37DFB-4B21-8D41-9BDE-D1BC0F06BE3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5A74A89-174B-154D-97CB-384633E9DF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88125" y="6570663"/>
            <a:ext cx="2133600" cy="241300"/>
          </a:xfrm>
        </p:spPr>
        <p:txBody>
          <a:bodyPr/>
          <a:lstStyle/>
          <a:p>
            <a:fld id="{0A37B3AC-C470-496A-87E7-A956B7559B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5" name="Google Shape;117;p3">
            <a:extLst>
              <a:ext uri="{FF2B5EF4-FFF2-40B4-BE49-F238E27FC236}">
                <a16:creationId xmlns:a16="http://schemas.microsoft.com/office/drawing/2014/main" id="{07FE361B-3FDF-8941-8565-0FDC6BD6300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59632" y="1700808"/>
            <a:ext cx="6624736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263A5611-959B-9865-5BB6-D5DF42BA8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569075"/>
            <a:ext cx="3743325" cy="2428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UPDATED WITH NAME OF SESSION / DOCUMENT</a:t>
            </a:r>
          </a:p>
        </p:txBody>
      </p:sp>
    </p:spTree>
    <p:extLst>
      <p:ext uri="{BB962C8B-B14F-4D97-AF65-F5344CB8AC3E}">
        <p14:creationId xmlns:p14="http://schemas.microsoft.com/office/powerpoint/2010/main" val="204986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418D-EBDA-4444-9CA5-67F8DA20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79" y="356616"/>
            <a:ext cx="6724353" cy="54274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 change journey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09B7FFF7-1937-5446-AD3C-8C5CA44E7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88125" y="6570663"/>
            <a:ext cx="2133600" cy="241300"/>
          </a:xfrm>
        </p:spPr>
        <p:txBody>
          <a:bodyPr/>
          <a:lstStyle/>
          <a:p>
            <a:fld id="{0A37B3AC-C470-496A-87E7-A956B7559B2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97BA0DD-6DD6-F2FC-F410-D28CB8658167}"/>
              </a:ext>
            </a:extLst>
          </p:cNvPr>
          <p:cNvSpPr/>
          <p:nvPr/>
        </p:nvSpPr>
        <p:spPr>
          <a:xfrm>
            <a:off x="270686" y="2176272"/>
            <a:ext cx="1718793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Awareness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know about the lived experience of others..”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</a:t>
            </a:r>
            <a:r>
              <a:rPr lang="en-US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realise</a:t>
            </a: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that there is relative advantage for some people..”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C6E3D36-41CF-8E09-0FFC-12223A8C612B}"/>
              </a:ext>
            </a:extLst>
          </p:cNvPr>
          <p:cNvSpPr/>
          <p:nvPr/>
        </p:nvSpPr>
        <p:spPr>
          <a:xfrm>
            <a:off x="2042936" y="2176272"/>
            <a:ext cx="1718793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Desire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agree that this needs to be addressed..”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”I want to get involved to help but I don’t know how..”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680378C-7DB9-9624-30B6-EFFEC32CE59B}"/>
              </a:ext>
            </a:extLst>
          </p:cNvPr>
          <p:cNvSpPr/>
          <p:nvPr/>
        </p:nvSpPr>
        <p:spPr>
          <a:xfrm>
            <a:off x="3815186" y="2176272"/>
            <a:ext cx="1718793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Understanding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understand what actions I can take..”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can see how my </a:t>
            </a:r>
            <a:r>
              <a:rPr lang="en-US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behaviours</a:t>
            </a: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might create issues.. ”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9A3A99BE-057B-1E2E-5BF9-AC9DD39525BA}"/>
              </a:ext>
            </a:extLst>
          </p:cNvPr>
          <p:cNvSpPr/>
          <p:nvPr/>
        </p:nvSpPr>
        <p:spPr>
          <a:xfrm>
            <a:off x="5587436" y="2176272"/>
            <a:ext cx="1718793" cy="408959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Capability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know how to take action..”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know how to change my </a:t>
            </a:r>
            <a:r>
              <a:rPr lang="en-US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behaviour</a:t>
            </a: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to deliver a more inclusive workplace..”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endParaRPr lang="en-US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10202B3-1097-4168-E25A-4D44B7B628A9}"/>
              </a:ext>
            </a:extLst>
          </p:cNvPr>
          <p:cNvSpPr/>
          <p:nvPr/>
        </p:nvSpPr>
        <p:spPr>
          <a:xfrm>
            <a:off x="7359686" y="2176272"/>
            <a:ext cx="1718793" cy="408959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14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Embedding</a:t>
            </a:r>
            <a:r>
              <a:rPr lang="en-US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continue to </a:t>
            </a:r>
            <a:r>
              <a:rPr lang="en-US" dirty="0" err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prioritise</a:t>
            </a: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my time to increase my knowledge..”</a:t>
            </a:r>
          </a:p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“I know how to deal with my and others mistakes..”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1B0E51B0-496B-02BD-7305-9CF549E478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68313" y="6569075"/>
            <a:ext cx="3743325" cy="2428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UPDATED WITH NAME OF SESSION / DOCUMENT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5175AA-304E-1B1B-14F8-C563837A3FD1}"/>
              </a:ext>
            </a:extLst>
          </p:cNvPr>
          <p:cNvSpPr txBox="1">
            <a:spLocks/>
          </p:cNvSpPr>
          <p:nvPr/>
        </p:nvSpPr>
        <p:spPr bwMode="auto">
          <a:xfrm>
            <a:off x="7380312" y="722375"/>
            <a:ext cx="1872209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kern="0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Version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7E59EA-7A58-7EC4-3DF9-E36A5A3C9380}"/>
              </a:ext>
            </a:extLst>
          </p:cNvPr>
          <p:cNvSpPr/>
          <p:nvPr/>
        </p:nvSpPr>
        <p:spPr>
          <a:xfrm>
            <a:off x="683568" y="1252942"/>
            <a:ext cx="870911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36A9A-DCA8-7E95-FF68-40485F00AEC5}"/>
              </a:ext>
            </a:extLst>
          </p:cNvPr>
          <p:cNvSpPr/>
          <p:nvPr/>
        </p:nvSpPr>
        <p:spPr>
          <a:xfrm>
            <a:off x="2482091" y="1260752"/>
            <a:ext cx="870911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FA49FC-6B80-B05D-1D8A-23F263D297E9}"/>
              </a:ext>
            </a:extLst>
          </p:cNvPr>
          <p:cNvSpPr/>
          <p:nvPr/>
        </p:nvSpPr>
        <p:spPr>
          <a:xfrm>
            <a:off x="4200884" y="1252942"/>
            <a:ext cx="870911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DBA86-6FF8-A665-B659-6A14800A86BE}"/>
              </a:ext>
            </a:extLst>
          </p:cNvPr>
          <p:cNvSpPr/>
          <p:nvPr/>
        </p:nvSpPr>
        <p:spPr>
          <a:xfrm>
            <a:off x="6011376" y="1260752"/>
            <a:ext cx="870911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25AB9A-6C08-81DD-7116-EE8E6AA4976E}"/>
              </a:ext>
            </a:extLst>
          </p:cNvPr>
          <p:cNvSpPr/>
          <p:nvPr/>
        </p:nvSpPr>
        <p:spPr>
          <a:xfrm>
            <a:off x="7783626" y="1260752"/>
            <a:ext cx="870911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157686039"/>
      </p:ext>
    </p:extLst>
  </p:cSld>
  <p:clrMapOvr>
    <a:masterClrMapping/>
  </p:clrMapOvr>
</p:sld>
</file>

<file path=ppt/theme/theme1.xml><?xml version="1.0" encoding="utf-8"?>
<a:theme xmlns:a="http://schemas.openxmlformats.org/drawingml/2006/main" name="E2W template">
  <a:themeElements>
    <a:clrScheme name="Office Theme 1">
      <a:dk1>
        <a:srgbClr val="868889"/>
      </a:dk1>
      <a:lt1>
        <a:srgbClr val="FFFFFF"/>
      </a:lt1>
      <a:dk2>
        <a:srgbClr val="CBD300"/>
      </a:dk2>
      <a:lt2>
        <a:srgbClr val="A9B8D7"/>
      </a:lt2>
      <a:accent1>
        <a:srgbClr val="ECECED"/>
      </a:accent1>
      <a:accent2>
        <a:srgbClr val="5693C9"/>
      </a:accent2>
      <a:accent3>
        <a:srgbClr val="FFFFFF"/>
      </a:accent3>
      <a:accent4>
        <a:srgbClr val="727374"/>
      </a:accent4>
      <a:accent5>
        <a:srgbClr val="F4F4F4"/>
      </a:accent5>
      <a:accent6>
        <a:srgbClr val="4D85B6"/>
      </a:accent6>
      <a:hlink>
        <a:srgbClr val="F6F6F6"/>
      </a:hlink>
      <a:folHlink>
        <a:srgbClr val="58585A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868889"/>
        </a:dk1>
        <a:lt1>
          <a:srgbClr val="FFFFFF"/>
        </a:lt1>
        <a:dk2>
          <a:srgbClr val="CBD300"/>
        </a:dk2>
        <a:lt2>
          <a:srgbClr val="A9B8D7"/>
        </a:lt2>
        <a:accent1>
          <a:srgbClr val="ECECED"/>
        </a:accent1>
        <a:accent2>
          <a:srgbClr val="5693C9"/>
        </a:accent2>
        <a:accent3>
          <a:srgbClr val="FFFFFF"/>
        </a:accent3>
        <a:accent4>
          <a:srgbClr val="727374"/>
        </a:accent4>
        <a:accent5>
          <a:srgbClr val="F4F4F4"/>
        </a:accent5>
        <a:accent6>
          <a:srgbClr val="4D85B6"/>
        </a:accent6>
        <a:hlink>
          <a:srgbClr val="F6F6F6"/>
        </a:hlink>
        <a:folHlink>
          <a:srgbClr val="5858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2W Careers Club _ Introduction Week One" id="{43A27894-FF3E-421E-9717-3522D56F90EE}" vid="{6D6AC018-03D7-4556-A823-753B89D6B3F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 for Inclusion Template</Template>
  <TotalTime>0</TotalTime>
  <Words>289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E2W template</vt:lpstr>
      <vt:lpstr>Where are people on their journey?</vt:lpstr>
      <vt:lpstr>The personal case</vt:lpstr>
      <vt:lpstr>The change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Mark Freed</dc:creator>
  <cp:lastModifiedBy>Mark Freed</cp:lastModifiedBy>
  <cp:revision>59</cp:revision>
  <cp:lastPrinted>2021-10-21T07:25:04Z</cp:lastPrinted>
  <dcterms:created xsi:type="dcterms:W3CDTF">2021-03-23T15:47:23Z</dcterms:created>
  <dcterms:modified xsi:type="dcterms:W3CDTF">2022-09-20T12:34:59Z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486a02c-2dfb-4efe-823f-aa2d1f0e6ab7_Enabled">
    <vt:lpwstr>true</vt:lpwstr>
  </property>
  <property fmtid="{D5CDD505-2E9C-101B-9397-08002B2CF9AE}" pid="3" name="MSIP_Label_3486a02c-2dfb-4efe-823f-aa2d1f0e6ab7_SetDate">
    <vt:lpwstr>2021-04-23T08:55:00Z</vt:lpwstr>
  </property>
  <property fmtid="{D5CDD505-2E9C-101B-9397-08002B2CF9AE}" pid="4" name="MSIP_Label_3486a02c-2dfb-4efe-823f-aa2d1f0e6ab7_Method">
    <vt:lpwstr>Privileged</vt:lpwstr>
  </property>
  <property fmtid="{D5CDD505-2E9C-101B-9397-08002B2CF9AE}" pid="5" name="MSIP_Label_3486a02c-2dfb-4efe-823f-aa2d1f0e6ab7_Name">
    <vt:lpwstr>CLAPUBLIC</vt:lpwstr>
  </property>
  <property fmtid="{D5CDD505-2E9C-101B-9397-08002B2CF9AE}" pid="6" name="MSIP_Label_3486a02c-2dfb-4efe-823f-aa2d1f0e6ab7_SiteId">
    <vt:lpwstr>e0fd434d-ba64-497b-90d2-859c472e1a92</vt:lpwstr>
  </property>
  <property fmtid="{D5CDD505-2E9C-101B-9397-08002B2CF9AE}" pid="7" name="MSIP_Label_3486a02c-2dfb-4efe-823f-aa2d1f0e6ab7_ActionId">
    <vt:lpwstr>bc8b4f3c-194f-4e8c-8470-b2e6d376873b</vt:lpwstr>
  </property>
  <property fmtid="{D5CDD505-2E9C-101B-9397-08002B2CF9AE}" pid="8" name="MSIP_Label_3486a02c-2dfb-4efe-823f-aa2d1f0e6ab7_ContentBits">
    <vt:lpwstr>2</vt:lpwstr>
  </property>
  <property fmtid="{D5CDD505-2E9C-101B-9397-08002B2CF9AE}" pid="9" name="Classification">
    <vt:lpwstr>PUBLIC</vt:lpwstr>
  </property>
</Properties>
</file>